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987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596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861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419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130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675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31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556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101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097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418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963753-B57B-44A7-A085-DC0FE9E9529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6A8E4-A012-4EE8-BAF9-70C78BFAF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844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564286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VY_52_INOVACE_22_SKRÝVAČKY-EVROPSKÉ_STÁTY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18.12.2012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Anglie, Polsko, Německo, Česko, Irsko, Belgie, Dánsko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310645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Prezentace je určena pro žáky 5. ročníku ZŠ 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v oblasti Člověk a jeho svět. Cílem je zábavnou  </a:t>
            </a:r>
          </a:p>
          <a:p>
            <a:pPr marL="0" indent="0" algn="just">
              <a:buNone/>
            </a:pPr>
            <a:r>
              <a:rPr lang="cs-CZ" sz="2800" dirty="0" smtClean="0"/>
              <a:t>    formou procvičit zrakové vnímání názvů některých</a:t>
            </a:r>
          </a:p>
          <a:p>
            <a:pPr marL="0" indent="0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  evropských států.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910759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Skrývačky – názvy evropských států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 hudební výchově jsem půjčil triangl i Evelíně.</a:t>
            </a:r>
          </a:p>
          <a:p>
            <a:r>
              <a:rPr lang="cs-CZ" sz="2800" dirty="0" smtClean="0"/>
              <a:t>Podmáčený topol skoro spadl na stáj s koňmi.</a:t>
            </a:r>
          </a:p>
          <a:p>
            <a:r>
              <a:rPr lang="cs-CZ" sz="2800" dirty="0" smtClean="0"/>
              <a:t>Světového poháru se zúčastnili: nor, </a:t>
            </a:r>
            <a:r>
              <a:rPr lang="cs-CZ" sz="2800" dirty="0" err="1" smtClean="0"/>
              <a:t>čech</a:t>
            </a:r>
            <a:r>
              <a:rPr lang="cs-CZ" sz="2800" dirty="0" smtClean="0"/>
              <a:t>, </a:t>
            </a:r>
            <a:r>
              <a:rPr lang="cs-CZ" sz="2800" dirty="0" err="1" smtClean="0"/>
              <a:t>němec</a:t>
            </a:r>
            <a:r>
              <a:rPr lang="cs-CZ" sz="2800" dirty="0" smtClean="0"/>
              <a:t>, </a:t>
            </a:r>
            <a:r>
              <a:rPr lang="cs-CZ" sz="2800" dirty="0" err="1" smtClean="0"/>
              <a:t>korejec</a:t>
            </a:r>
            <a:r>
              <a:rPr lang="cs-CZ" sz="2800" dirty="0" smtClean="0"/>
              <a:t> a </a:t>
            </a:r>
            <a:r>
              <a:rPr lang="cs-CZ" sz="2800" dirty="0" err="1" smtClean="0"/>
              <a:t>japonec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Monika řekla Káče, s kolika kamarády si píše.</a:t>
            </a:r>
          </a:p>
          <a:p>
            <a:r>
              <a:rPr lang="cs-CZ" sz="2800" dirty="0" smtClean="0"/>
              <a:t>V počítači se mi objevil vir s komickým jménem.</a:t>
            </a:r>
          </a:p>
          <a:p>
            <a:r>
              <a:rPr lang="cs-CZ" sz="2800" dirty="0" smtClean="0"/>
              <a:t>Sportovní klub  </a:t>
            </a:r>
            <a:r>
              <a:rPr lang="cs-CZ" sz="2800" dirty="0" err="1" smtClean="0"/>
              <a:t>Aquabel</a:t>
            </a:r>
            <a:r>
              <a:rPr lang="cs-CZ" sz="2800" dirty="0" smtClean="0"/>
              <a:t> G.I. excelentně vyhrál.</a:t>
            </a:r>
          </a:p>
          <a:p>
            <a:r>
              <a:rPr lang="cs-CZ" sz="2800" dirty="0" smtClean="0"/>
              <a:t>Statek byl prodán s kozami, koňmi i slepicemi. </a:t>
            </a:r>
          </a:p>
          <a:p>
            <a:pPr marL="0" indent="0">
              <a:buNone/>
            </a:pPr>
            <a:r>
              <a:rPr lang="cs-CZ" sz="2800" dirty="0" smtClean="0"/>
              <a:t>                 (Nalezená slova podtrhněte.)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6549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Skrývačky – názvy evropských států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hudební výchově jsem půjčil tri</a:t>
            </a:r>
            <a:r>
              <a:rPr lang="cs-CZ" sz="2800" dirty="0" smtClean="0">
                <a:solidFill>
                  <a:srgbClr val="FF0000"/>
                </a:solidFill>
              </a:rPr>
              <a:t>angl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  <a:r>
              <a:rPr lang="cs-CZ" sz="2800" dirty="0" smtClean="0"/>
              <a:t>velíně.</a:t>
            </a:r>
          </a:p>
          <a:p>
            <a:r>
              <a:rPr lang="cs-CZ" sz="2800" dirty="0" smtClean="0"/>
              <a:t>Podmáčený to</a:t>
            </a:r>
            <a:r>
              <a:rPr lang="cs-CZ" sz="2800" dirty="0" smtClean="0">
                <a:solidFill>
                  <a:srgbClr val="FF0000"/>
                </a:solidFill>
              </a:rPr>
              <a:t>pol sko</a:t>
            </a:r>
            <a:r>
              <a:rPr lang="cs-CZ" sz="2800" dirty="0" smtClean="0"/>
              <a:t>ro spadl na stáj s koňmi.</a:t>
            </a:r>
          </a:p>
          <a:p>
            <a:r>
              <a:rPr lang="cs-CZ" sz="2800" dirty="0" smtClean="0"/>
              <a:t>Světového poháru se zúčastnili: nor, </a:t>
            </a:r>
            <a:r>
              <a:rPr lang="cs-CZ" sz="2800" dirty="0" err="1" smtClean="0"/>
              <a:t>čech</a:t>
            </a:r>
            <a:r>
              <a:rPr lang="cs-CZ" sz="2800" dirty="0" smtClean="0"/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němec</a:t>
            </a:r>
            <a:r>
              <a:rPr lang="cs-CZ" sz="2800" dirty="0" smtClean="0"/>
              <a:t>, </a:t>
            </a:r>
            <a:r>
              <a:rPr lang="cs-CZ" sz="2800" dirty="0" err="1" smtClean="0">
                <a:solidFill>
                  <a:srgbClr val="FF0000"/>
                </a:solidFill>
              </a:rPr>
              <a:t>ko</a:t>
            </a:r>
            <a:r>
              <a:rPr lang="cs-CZ" sz="2800" dirty="0" err="1" smtClean="0"/>
              <a:t>rejec</a:t>
            </a:r>
            <a:r>
              <a:rPr lang="cs-CZ" sz="2800" dirty="0" smtClean="0"/>
              <a:t> a </a:t>
            </a:r>
            <a:r>
              <a:rPr lang="cs-CZ" sz="2800" dirty="0" err="1" smtClean="0"/>
              <a:t>japonec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Monika řekla Ká</a:t>
            </a:r>
            <a:r>
              <a:rPr lang="cs-CZ" sz="2800" dirty="0" smtClean="0">
                <a:solidFill>
                  <a:srgbClr val="FF0000"/>
                </a:solidFill>
              </a:rPr>
              <a:t>če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s ko</a:t>
            </a:r>
            <a:r>
              <a:rPr lang="cs-CZ" sz="2800" dirty="0" smtClean="0"/>
              <a:t>lika kamarády si píše.</a:t>
            </a:r>
          </a:p>
          <a:p>
            <a:r>
              <a:rPr lang="cs-CZ" sz="2800" dirty="0" smtClean="0"/>
              <a:t>V počítači se mi objevil v</a:t>
            </a:r>
            <a:r>
              <a:rPr lang="cs-CZ" sz="2800" dirty="0" smtClean="0">
                <a:solidFill>
                  <a:srgbClr val="FF0000"/>
                </a:solidFill>
              </a:rPr>
              <a:t>ir s ko</a:t>
            </a:r>
            <a:r>
              <a:rPr lang="cs-CZ" sz="2800" dirty="0" smtClean="0"/>
              <a:t>mickým jménem.</a:t>
            </a:r>
          </a:p>
          <a:p>
            <a:r>
              <a:rPr lang="cs-CZ" sz="2800" dirty="0" smtClean="0"/>
              <a:t>Sportovní klub  </a:t>
            </a:r>
            <a:r>
              <a:rPr lang="cs-CZ" sz="2800" dirty="0" err="1" smtClean="0"/>
              <a:t>Aqua</a:t>
            </a:r>
            <a:r>
              <a:rPr lang="cs-CZ" sz="2800" dirty="0" err="1" smtClean="0">
                <a:solidFill>
                  <a:srgbClr val="FF0000"/>
                </a:solidFill>
              </a:rPr>
              <a:t>bel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G.I. e</a:t>
            </a:r>
            <a:r>
              <a:rPr lang="cs-CZ" sz="2800" dirty="0" smtClean="0"/>
              <a:t>xcelentně vyhrál.</a:t>
            </a:r>
          </a:p>
          <a:p>
            <a:r>
              <a:rPr lang="cs-CZ" sz="2800" dirty="0" smtClean="0"/>
              <a:t>Statek byl pro</a:t>
            </a:r>
            <a:r>
              <a:rPr lang="cs-CZ" sz="2800" dirty="0" smtClean="0">
                <a:solidFill>
                  <a:srgbClr val="FF0000"/>
                </a:solidFill>
              </a:rPr>
              <a:t>dán s ko</a:t>
            </a:r>
            <a:r>
              <a:rPr lang="cs-CZ" sz="2800" dirty="0" smtClean="0"/>
              <a:t>zami, koňmi i slepicemi.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27393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234</Words>
  <Application>Microsoft Office PowerPoint</Application>
  <PresentationFormat>Předvádění na obrazovce (4:3)</PresentationFormat>
  <Paragraphs>41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Skrývačky – názvy evropských států</vt:lpstr>
      <vt:lpstr>Skrývačky – názvy evropských států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Zbyněk Jícha</cp:lastModifiedBy>
  <cp:revision>11</cp:revision>
  <dcterms:created xsi:type="dcterms:W3CDTF">2013-06-04T16:20:22Z</dcterms:created>
  <dcterms:modified xsi:type="dcterms:W3CDTF">2013-06-06T12:17:56Z</dcterms:modified>
</cp:coreProperties>
</file>