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7" r:id="rId3"/>
    <p:sldId id="258" r:id="rId4"/>
    <p:sldId id="259" r:id="rId5"/>
    <p:sldId id="260" r:id="rId6"/>
    <p:sldId id="276" r:id="rId7"/>
    <p:sldId id="277" r:id="rId8"/>
    <p:sldId id="262" r:id="rId9"/>
    <p:sldId id="263" r:id="rId10"/>
    <p:sldId id="275" r:id="rId11"/>
    <p:sldId id="264" r:id="rId12"/>
    <p:sldId id="265" r:id="rId13"/>
    <p:sldId id="267" r:id="rId14"/>
    <p:sldId id="268" r:id="rId15"/>
    <p:sldId id="269" r:id="rId16"/>
    <p:sldId id="270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b/b9/Dublin_river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c/c6/Limerick_-_Shannon_River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8/89/Wicklow_mountains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//upload.wikimedia.org/wikipedia/commons/b/ba/Irish_road_sign.pn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konomika_Irska" TargetMode="External"/><Relationship Id="rId2" Type="http://schemas.openxmlformats.org/officeDocument/2006/relationships/hyperlink" Target="http://cs.wikipedia.org/wiki/Irsko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Wicklow_mountains.jpg" TargetMode="External"/><Relationship Id="rId3" Type="http://schemas.openxmlformats.org/officeDocument/2006/relationships/hyperlink" Target="http://cs.wikipedia.org/wiki/Soubor:Coat_of_arms_of_Ireland.svg" TargetMode="External"/><Relationship Id="rId7" Type="http://schemas.openxmlformats.org/officeDocument/2006/relationships/hyperlink" Target="http://cs.wikipedia.org/wiki/Soubor:IMG_Djouce5329.jpg" TargetMode="External"/><Relationship Id="rId2" Type="http://schemas.openxmlformats.org/officeDocument/2006/relationships/hyperlink" Target="http://cs.wikipedia.org/wiki/Soubor:Flag_of_Ireland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aher,_Macgillycuddy%27s_Reeks_-_geograph.org.uk_-_113638.jpg" TargetMode="External"/><Relationship Id="rId5" Type="http://schemas.openxmlformats.org/officeDocument/2006/relationships/hyperlink" Target="http://cs.wikipedia.org/wiki/Soubor:Approach_to_Carrauntoohil_-_geograph.org.uk_-_777738.jpg" TargetMode="External"/><Relationship Id="rId10" Type="http://schemas.openxmlformats.org/officeDocument/2006/relationships/hyperlink" Target="http://cs.wikipedia.org/wiki/Soubor:Topography_Ireland.jpg" TargetMode="External"/><Relationship Id="rId4" Type="http://schemas.openxmlformats.org/officeDocument/2006/relationships/hyperlink" Target="http://cs.wikipedia.org/wiki/Soubor:Dublin_river.JPG" TargetMode="External"/><Relationship Id="rId9" Type="http://schemas.openxmlformats.org/officeDocument/2006/relationships/hyperlink" Target="http://cs.wikipedia.org/wiki/Soubor:Irish_road_sign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III/2 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    Jan KOHOUTEK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Socioekonomická a regionální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geografie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JK_REG_GEO_20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.11.2012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                     3. ročník – DUM –  obsahuje informace o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Irské republice</a:t>
            </a:r>
            <a:endParaRPr lang="cs-CZ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</a:t>
            </a:r>
            <a:r>
              <a:rPr lang="cs-CZ" sz="1600" dirty="0" smtClean="0">
                <a:effectLst/>
              </a:rPr>
              <a:t>:                     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Tematický školní atlas Dnešní svět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Školní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atlas světa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2430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2400" y="685800"/>
            <a:ext cx="5334000" cy="5964936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irsky 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Poblacht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hÉireann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anglicky 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Republic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Ireland</a:t>
            </a:r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Zaujímající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zhruba pět šestin povrchu stejnojmenného ostrova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Irsko je unitární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parlamentní republika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v čele s prezidentem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městem je 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Dublin (irsky </a:t>
            </a:r>
            <a:r>
              <a:rPr lang="cs-CZ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Baile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Átha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Cliath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4 234 925 obyvatel (2006)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81000"/>
            <a:ext cx="2971800" cy="762000"/>
          </a:xfrm>
        </p:spPr>
        <p:txBody>
          <a:bodyPr/>
          <a:lstStyle/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</a:t>
            </a:r>
            <a:endParaRPr lang="cs-CZ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3490" name="Picture 2" descr="Soubor:Flag of Irelan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1524000"/>
            <a:ext cx="3200400" cy="1600200"/>
          </a:xfrm>
          <a:prstGeom prst="rect">
            <a:avLst/>
          </a:prstGeom>
          <a:noFill/>
        </p:spPr>
      </p:pic>
      <p:pic>
        <p:nvPicPr>
          <p:cNvPr id="63492" name="Picture 4" descr="Soubor:Coat of arms of Ireland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3581400"/>
            <a:ext cx="2257425" cy="29331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440957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Soubor:Dublin riv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52400" y="6211669"/>
            <a:ext cx="6349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solidFill>
                  <a:srgbClr val="FFC000"/>
                </a:solidFill>
              </a:rPr>
              <a:t>Dublin - </a:t>
            </a:r>
            <a:r>
              <a:rPr lang="cs-CZ" sz="3600" b="1" i="1" dirty="0" err="1" smtClean="0">
                <a:solidFill>
                  <a:srgbClr val="FFC000"/>
                </a:solidFill>
              </a:rPr>
              <a:t>Baile</a:t>
            </a:r>
            <a:r>
              <a:rPr lang="cs-CZ" sz="3600" b="1" i="1" dirty="0" smtClean="0">
                <a:solidFill>
                  <a:srgbClr val="FFC000"/>
                </a:solidFill>
              </a:rPr>
              <a:t> </a:t>
            </a:r>
            <a:r>
              <a:rPr lang="cs-CZ" sz="3600" b="1" i="1" dirty="0" err="1" smtClean="0">
                <a:solidFill>
                  <a:srgbClr val="FFC000"/>
                </a:solidFill>
              </a:rPr>
              <a:t>Átha</a:t>
            </a:r>
            <a:r>
              <a:rPr lang="cs-CZ" sz="3600" b="1" i="1" dirty="0" smtClean="0">
                <a:solidFill>
                  <a:srgbClr val="FFC000"/>
                </a:solidFill>
              </a:rPr>
              <a:t> </a:t>
            </a:r>
            <a:r>
              <a:rPr lang="cs-CZ" sz="3600" b="1" i="1" dirty="0" err="1" smtClean="0">
                <a:solidFill>
                  <a:srgbClr val="FFC000"/>
                </a:solidFill>
              </a:rPr>
              <a:t>Cliath</a:t>
            </a:r>
            <a:endParaRPr lang="cs-CZ" sz="3600" b="1" i="1" dirty="0">
              <a:solidFill>
                <a:srgbClr val="FFC000"/>
              </a:solidFill>
            </a:endParaRPr>
          </a:p>
        </p:txBody>
      </p:sp>
      <p:pic>
        <p:nvPicPr>
          <p:cNvPr id="4" name="Picture 2" descr="Soubor:Flag of Ireland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0854" y="26965"/>
            <a:ext cx="2051542" cy="10257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634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5279136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 je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nástupcem dominia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(dominion – samospráva) nazývaného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Irský svobodný stát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Toto dominium vzniklo 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1922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když celý Irský ostrov vystoupil ze Spojeného království Velké Británie a Irska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Parlament Severního Irska podepsal pod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angloirskou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dohodu, aby se připojilo zpět ke Spojenému království</a:t>
            </a: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Tato událost je známá jako rozdělení Irska</a:t>
            </a: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Irský svobodný stát zanikl v den, kdy bylo formálně založeno Irsko r. 1937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62000"/>
          </a:xfrm>
        </p:spPr>
        <p:txBody>
          <a:bodyPr/>
          <a:lstStyle/>
          <a:p>
            <a:r>
              <a:rPr lang="cs-CZ" dirty="0" smtClean="0"/>
              <a:t>Irsko - historie</a:t>
            </a:r>
            <a:endParaRPr lang="cs-CZ" dirty="0"/>
          </a:p>
        </p:txBody>
      </p:sp>
      <p:pic>
        <p:nvPicPr>
          <p:cNvPr id="4" name="Picture 2" descr="Soubor:Flag of Irelan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0854" y="26965"/>
            <a:ext cx="2051542" cy="10257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491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71600"/>
            <a:ext cx="8610600" cy="5486400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Irský ostrov je s rozlohou 84 412 km²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druhým největším z Britských ostrovů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Omývají jej vody Atlantském oceánu, konkrétně Keltského a Irského moře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 je převážně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nížinatý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zejména pak v centrálních oblastech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Hornatiny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vyskytují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blízkosti pobřeží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Nejvyšším vrcholem je </a:t>
            </a:r>
            <a:r>
              <a:rPr lang="cs-CZ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Carrauntoohill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(1041 m, irsky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Carrán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Tuathail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v pohoří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Macgillycuddy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's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Reeks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další významná pohoří patří: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Wicklow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Mountains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Nejdelší řekou nejen Irska, ale i Britských ostrovů je 386 km dlouhá řeka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Shannon</a:t>
            </a:r>
            <a:endParaRPr lang="cs-CZ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6081"/>
            <a:ext cx="8229600" cy="10668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 – přírodní podmínky</a:t>
            </a:r>
            <a:endParaRPr lang="cs-CZ" dirty="0"/>
          </a:p>
        </p:txBody>
      </p:sp>
      <p:pic>
        <p:nvPicPr>
          <p:cNvPr id="5" name="Picture 2" descr="Soubor:Flag of Irelan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0854" y="26965"/>
            <a:ext cx="2051542" cy="1025771"/>
          </a:xfrm>
          <a:prstGeom prst="rect">
            <a:avLst/>
          </a:prstGeom>
          <a:noFill/>
        </p:spPr>
      </p:pic>
      <p:pic>
        <p:nvPicPr>
          <p:cNvPr id="4100" name="Picture 4" descr="Soubor:Topography Irela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08720"/>
            <a:ext cx="511256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40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Approach to Carrauntoohil - geograph.org.uk - 7777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6005510"/>
            <a:ext cx="61590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Approach</a:t>
            </a:r>
            <a:r>
              <a:rPr lang="cs-CZ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 </a:t>
            </a:r>
            <a:r>
              <a:rPr lang="cs-CZ" sz="36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Carrauntoohil</a:t>
            </a:r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872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Caher, Macgillycuddy's Reeks - geograph.org.uk - 1136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06" y="-28098"/>
            <a:ext cx="9167905" cy="688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476" y="188640"/>
            <a:ext cx="46025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Macgillycuddy's</a:t>
            </a:r>
            <a:r>
              <a:rPr lang="cs-CZ" sz="3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Reeks</a:t>
            </a:r>
            <a:endParaRPr lang="cs-CZ" sz="3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185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Soubor:Limerick - Shannon Riv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28600" y="228600"/>
            <a:ext cx="45833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Limerick - Shannon </a:t>
            </a:r>
            <a:r>
              <a:rPr lang="cs-CZ" sz="28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River</a:t>
            </a:r>
            <a:endParaRPr lang="cs-CZ" sz="28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462166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54864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Ostrov si vysloužil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přezdívku „ Smaragdový ostrov “ díky bujné vegetaci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,která je zde díky mírnému klimatu a častému jemnému dešti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většině území Irska leží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louky a vřesoviště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15% území pokrývají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rašeliniště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5% rozlohy zaujímají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listnaté lesy</a:t>
            </a: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zemi překvapivě rostou vavříny, myrty a planiky, které rostou především ve středomoří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Irská fauna už není tak bohatá, jak bývala před příchodem lidí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jejich příchodem vymizely zdejší populace bobrů, divokých koček, medvědů a vlků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Dnes zde žijí hlavně drobní hlodavci, ptáci a ovce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Vůbec tu nežijí hadi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 – přírodní podmínky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128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IMG Djouce53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40014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Wicklow</a:t>
            </a:r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Mountains</a:t>
            </a: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138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Soubor:Wicklow mountain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9717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28600" y="5943600"/>
            <a:ext cx="44999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Wicklow</a:t>
            </a:r>
            <a:r>
              <a:rPr lang="cs-CZ" sz="3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mountains</a:t>
            </a:r>
            <a:endParaRPr lang="cs-CZ" sz="32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186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49792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Irsku panuje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mírné teplé oceánické podnebí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Během roku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zde prší v každých dvou dnech ze tří dnů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 úhrn srážek se pohybuje od 800 do 2550 mm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Průměrná teplota se v lednu pohybuje okolo 5 °C a v červenci okolo 15 °C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 - Klimatické podmínky</a:t>
            </a:r>
            <a:b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648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71600"/>
            <a:ext cx="8610600" cy="520293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Oficiální jazyky v Irsku jsou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irština a angličtina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přičemž převládá angličtina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Lidí žijících v irsky mluvících komunitách,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Gaeltachtech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jsou pouhé desetitisíce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Žijí izolovaní převážně na západním pobřeží </a:t>
            </a:r>
          </a:p>
          <a:p>
            <a:endParaRPr lang="cs-CZ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Silniční značky jsou většinou dvojjazyčné, ale v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Gaeltachtech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pouze irsky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v angličtině je většina veřejných vyhlášek a tisknutých médií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Většina vládních publikací a formulářů je jak v angličtině, tak v irštině, a občané mohou se státem jednat i v irštině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7620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 - jazyky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751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Soubor:Irish road sign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66583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0" y="54864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většině irských silničních značek je irský i anglický nápis</a:t>
            </a:r>
            <a:endParaRPr lang="cs-CZ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964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1143000"/>
            <a:ext cx="8610600" cy="5431536"/>
          </a:xfrm>
        </p:spPr>
        <p:txBody>
          <a:bodyPr>
            <a:normAutofit fontScale="850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 bývalo jedním z nejchudších států západní Evropy a mělo vysokou míru emigrace</a:t>
            </a:r>
          </a:p>
          <a:p>
            <a:endParaRPr lang="cs-CZ" dirty="0" smtClean="0"/>
          </a:p>
          <a:p>
            <a:r>
              <a:rPr lang="cs-CZ" dirty="0" smtClean="0"/>
              <a:t>Irsko se v roce 1973 připojilo k současné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Evropské unii</a:t>
            </a:r>
          </a:p>
          <a:p>
            <a:endParaRPr lang="cs-CZ" dirty="0" smtClean="0"/>
          </a:p>
          <a:p>
            <a:r>
              <a:rPr lang="cs-CZ" dirty="0" smtClean="0"/>
              <a:t>V 80. letech 20. století vedla ekonomická krize Irsko k </a:t>
            </a:r>
            <a:r>
              <a:rPr lang="cs-CZ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započetí velkých ekonomických reforem </a:t>
            </a:r>
            <a:r>
              <a:rPr lang="cs-CZ" dirty="0" smtClean="0"/>
              <a:t>- následná liberální ekonomická politika (mj. výrazné snížení daní ve srovnání s ostatními zeměmi EU) vedlo 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celkové ekonomické prosperitě v letech 1995–2007</a:t>
            </a:r>
          </a:p>
          <a:p>
            <a:endParaRPr lang="cs-CZ" dirty="0" smtClean="0"/>
          </a:p>
          <a:p>
            <a:r>
              <a:rPr lang="cs-CZ" dirty="0" smtClean="0"/>
              <a:t>Období si díky tomu i vysloužilo přezdívku 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cs-CZ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Celtic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Tiger</a:t>
            </a:r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</a:t>
            </a:r>
            <a:r>
              <a:rPr lang="cs-CZ" dirty="0" smtClean="0"/>
              <a:t>(česky </a:t>
            </a:r>
            <a:r>
              <a:rPr lang="cs-CZ" i="1" dirty="0" smtClean="0"/>
              <a:t>„keltský tygr“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dirty="0" smtClean="0"/>
              <a:t>Avšak v návaznosti na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celosvětovou finanční krizi </a:t>
            </a:r>
            <a:r>
              <a:rPr lang="cs-CZ" dirty="0" smtClean="0"/>
              <a:t>bylo v roce 2008 toto období rychlého ekonomického růstu uťato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 - hospodářství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999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548640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současnosti je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nejméně rozšířeným odvětvím irského hospodářství zemědělství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Vytváří asi 5% HDP, zatímco průmysl 46% a služby 49%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Nejdůležitějším odvětvím zemědělství je tradiční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chov ovcí pro vlnu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Nepříliš významné nerostné bohatství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těží se především olovo a zinek, dále měď, rašelina, stavební materiál, stříbro a zemní plyn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Rozvíjí se především průmysl chemický a petrochemický, elektronický, kovozpracující, nábytkářský a potravinářský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Vyrábějí se zde i dopravní prostředky 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Díky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nízkým daním  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investičním pobídkám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zde sídlí nadnárodních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společností </a:t>
            </a:r>
            <a:r>
              <a:rPr lang="cs-CZ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Apple, Dell, Google či Microsoft</a:t>
            </a:r>
            <a:endParaRPr lang="cs-CZ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Irsko - hospodářství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737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(2008): Zeměpis II. v kostce. Praha: Fragment.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Tomeš, K. (2000): Zeměpis světa. Praha: </a:t>
            </a: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Columbus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</a:t>
            </a: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cs.wikipedia.org/wiki/Irsko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http://cs.wikipedia.org/wiki/Ekonomika_Irska</a:t>
            </a: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483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904656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cs-CZ" sz="1800" u="sng" dirty="0" smtClean="0"/>
              <a:t>Obrazové materiály:</a:t>
            </a:r>
          </a:p>
          <a:p>
            <a:pPr marL="109728" indent="0">
              <a:buNone/>
            </a:pPr>
            <a:r>
              <a:rPr lang="cs-CZ" sz="1800" dirty="0" smtClean="0"/>
              <a:t>SKOPP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 smtClean="0"/>
              <a:t>26.11.2012].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cs.wikipedia.org/wiki/Soubor:Flag_of_Ireland.svg</a:t>
            </a:r>
            <a:r>
              <a:rPr lang="cs-CZ" sz="1800" dirty="0" smtClean="0"/>
              <a:t> </a:t>
            </a:r>
          </a:p>
          <a:p>
            <a:pPr marL="109728" indent="0">
              <a:buNone/>
            </a:pPr>
            <a:r>
              <a:rPr lang="cs-CZ" sz="1800" dirty="0" smtClean="0"/>
              <a:t>TONYJEFF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 smtClean="0"/>
              <a:t>26.11.2012].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cs.wikipedia.org/wiki/Soubor:Coat_of_arms_of_Ireland.svg</a:t>
            </a:r>
            <a:r>
              <a:rPr lang="cs-CZ" sz="1800" dirty="0" smtClean="0"/>
              <a:t> </a:t>
            </a:r>
          </a:p>
          <a:p>
            <a:pPr marL="109728" indent="0">
              <a:buNone/>
            </a:pPr>
            <a:r>
              <a:rPr lang="pt-BR" sz="1800" dirty="0" smtClean="0"/>
              <a:t>HAVEL</a:t>
            </a:r>
            <a:r>
              <a:rPr lang="pt-BR" sz="1800" dirty="0"/>
              <a:t>, Matyáš. </a:t>
            </a:r>
            <a:r>
              <a:rPr lang="pt-BR" sz="1800" i="1" dirty="0"/>
              <a:t>wikipedie</a:t>
            </a:r>
            <a:r>
              <a:rPr lang="pt-BR" sz="1800" dirty="0"/>
              <a:t> [online]. [cit. </a:t>
            </a:r>
            <a:r>
              <a:rPr lang="cs-CZ" sz="1800" dirty="0" smtClean="0"/>
              <a:t>26</a:t>
            </a:r>
            <a:r>
              <a:rPr lang="pt-BR" sz="1800" dirty="0" smtClean="0"/>
              <a:t>.</a:t>
            </a:r>
            <a:r>
              <a:rPr lang="cs-CZ" sz="1800" dirty="0" smtClean="0"/>
              <a:t>11</a:t>
            </a:r>
            <a:r>
              <a:rPr lang="pt-BR" sz="1800" dirty="0" smtClean="0"/>
              <a:t>.201</a:t>
            </a:r>
            <a:r>
              <a:rPr lang="cs-CZ" sz="1800" dirty="0" smtClean="0"/>
              <a:t>2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4"/>
              </a:rPr>
              <a:t>http://</a:t>
            </a:r>
            <a:r>
              <a:rPr lang="pt-BR" sz="1800" dirty="0" smtClean="0">
                <a:hlinkClick r:id="rId4"/>
              </a:rPr>
              <a:t>cs.wikipedia.org/wiki/Soubor:Dublin_river.JPG</a:t>
            </a:r>
            <a:r>
              <a:rPr lang="cs-CZ" sz="1800" dirty="0" smtClean="0"/>
              <a:t> </a:t>
            </a:r>
          </a:p>
          <a:p>
            <a:pPr marL="109728" indent="0">
              <a:buNone/>
            </a:pPr>
            <a:r>
              <a:rPr lang="cs-CZ" sz="1800" dirty="0" smtClean="0"/>
              <a:t>HORN</a:t>
            </a:r>
            <a:r>
              <a:rPr lang="cs-CZ" sz="1800" dirty="0"/>
              <a:t>, Graham. </a:t>
            </a:r>
            <a:r>
              <a:rPr lang="cs-CZ" sz="1800" i="1" dirty="0"/>
              <a:t>wikipedie</a:t>
            </a:r>
            <a:r>
              <a:rPr lang="cs-CZ" sz="1800" dirty="0"/>
              <a:t> [online]. [cit. </a:t>
            </a:r>
            <a:r>
              <a:rPr lang="cs-CZ" sz="1800" dirty="0" smtClean="0"/>
              <a:t>26.11.2012].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http://cs.wikipedia.org/wiki/Soubor:Approach_to_Carrauntoohil_-_geograph.org.uk_-_</a:t>
            </a:r>
            <a:r>
              <a:rPr lang="cs-CZ" sz="1800" dirty="0" smtClean="0">
                <a:hlinkClick r:id="rId5"/>
              </a:rPr>
              <a:t>777738.jpg</a:t>
            </a:r>
            <a:r>
              <a:rPr lang="cs-CZ" sz="1800" dirty="0" smtClean="0"/>
              <a:t> </a:t>
            </a:r>
          </a:p>
          <a:p>
            <a:pPr marL="109728" indent="0">
              <a:buNone/>
            </a:pPr>
            <a:r>
              <a:rPr lang="cs-CZ" sz="1800" dirty="0" smtClean="0"/>
              <a:t>BONE</a:t>
            </a:r>
            <a:r>
              <a:rPr lang="cs-CZ" sz="1800" dirty="0"/>
              <a:t>, Robert. </a:t>
            </a:r>
            <a:r>
              <a:rPr lang="cs-CZ" sz="1800" i="1" dirty="0"/>
              <a:t>wikipedie</a:t>
            </a:r>
            <a:r>
              <a:rPr lang="cs-CZ" sz="1800" dirty="0"/>
              <a:t> [online]. [cit. 26.11.2012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6"/>
              </a:rPr>
              <a:t>http://cs.wikipedia.org/wiki/Soubor:Caher,_Macgillycuddy%27s_Reeks_-_geograph.org.uk_-_</a:t>
            </a:r>
            <a:r>
              <a:rPr lang="cs-CZ" sz="1800" dirty="0" smtClean="0">
                <a:hlinkClick r:id="rId6"/>
              </a:rPr>
              <a:t>113638.jpg</a:t>
            </a:r>
            <a:r>
              <a:rPr lang="cs-CZ" sz="1800" dirty="0" smtClean="0"/>
              <a:t> </a:t>
            </a:r>
          </a:p>
          <a:p>
            <a:pPr marL="109728" indent="0">
              <a:buNone/>
            </a:pPr>
            <a:r>
              <a:rPr lang="cs-CZ" sz="1800" dirty="0" smtClean="0"/>
              <a:t>SARAH777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26.11.2012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cs.wikipedia.org/wiki/Soubor:IMG_Djouce5329.jpg</a:t>
            </a:r>
            <a:r>
              <a:rPr lang="cs-CZ" sz="1800" dirty="0" smtClean="0"/>
              <a:t> </a:t>
            </a:r>
          </a:p>
          <a:p>
            <a:pPr marL="109728" indent="0">
              <a:buNone/>
            </a:pPr>
            <a:r>
              <a:rPr lang="cs-CZ" sz="1800" dirty="0" smtClean="0"/>
              <a:t>HARRIS</a:t>
            </a:r>
            <a:r>
              <a:rPr lang="cs-CZ" sz="1800" dirty="0"/>
              <a:t>, Jimmy. </a:t>
            </a:r>
            <a:r>
              <a:rPr lang="cs-CZ" sz="1800" i="1" dirty="0"/>
              <a:t>wikipedie</a:t>
            </a:r>
            <a:r>
              <a:rPr lang="cs-CZ" sz="1800" dirty="0"/>
              <a:t> [online]. [cit. 26.11.2012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cs.wikipedia.org/wiki/Soubor:Wicklow_mountains.jpg</a:t>
            </a:r>
            <a:r>
              <a:rPr lang="cs-CZ" sz="1800" dirty="0" smtClean="0"/>
              <a:t>  </a:t>
            </a:r>
          </a:p>
          <a:p>
            <a:pPr marL="109728" indent="0">
              <a:buNone/>
            </a:pPr>
            <a:r>
              <a:rPr lang="cs-CZ" sz="1800" dirty="0" smtClean="0"/>
              <a:t>SANTIPEREZ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26.11.2012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cs.wikipedia.org/wiki/Soubor:Wicklow_mountains.jpg</a:t>
            </a:r>
            <a:endParaRPr lang="cs-CZ" sz="1800" dirty="0" smtClean="0"/>
          </a:p>
          <a:p>
            <a:pPr marL="109728" indent="0">
              <a:buNone/>
            </a:pPr>
            <a:r>
              <a:rPr lang="cs-CZ" sz="1800" dirty="0" smtClean="0"/>
              <a:t>CGORMAN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26.11.2012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9"/>
              </a:rPr>
              <a:t>http://</a:t>
            </a:r>
            <a:r>
              <a:rPr lang="cs-CZ" sz="1800" dirty="0" smtClean="0">
                <a:hlinkClick r:id="rId9"/>
              </a:rPr>
              <a:t>cs.wikipedia.org/wiki/Soubor:Irish_road_sign.png</a:t>
            </a:r>
            <a:endParaRPr lang="cs-CZ" sz="1800" dirty="0" smtClean="0"/>
          </a:p>
          <a:p>
            <a:pPr marL="109728" indent="0">
              <a:buNone/>
            </a:pPr>
            <a:r>
              <a:rPr lang="cs-CZ" sz="1800" dirty="0" smtClean="0"/>
              <a:t>NASA/JPL/NGA</a:t>
            </a:r>
            <a:r>
              <a:rPr lang="cs-CZ" sz="1800" dirty="0"/>
              <a:t>. </a:t>
            </a:r>
            <a:r>
              <a:rPr lang="cs-CZ" sz="1800" i="1" dirty="0"/>
              <a:t>wikipedie</a:t>
            </a:r>
            <a:r>
              <a:rPr lang="cs-CZ" sz="1800" dirty="0"/>
              <a:t> [online]. [cit. 26.11.2012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cs.wikipedia.org/wiki/Soubor:Topography_Ireland.jpg</a:t>
            </a:r>
            <a:r>
              <a:rPr lang="cs-CZ" sz="1800" dirty="0" smtClean="0"/>
              <a:t>   </a:t>
            </a:r>
            <a:endParaRPr lang="cs-CZ" sz="1800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083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121</TotalTime>
  <Words>889</Words>
  <Application>Microsoft Office PowerPoint</Application>
  <PresentationFormat>Předvádění na obrazovce (4:3)</PresentationFormat>
  <Paragraphs>121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Shluk</vt:lpstr>
      <vt:lpstr>Prezentace aplikace PowerPoint</vt:lpstr>
      <vt:lpstr>Irsko</vt:lpstr>
      <vt:lpstr>Prezentace aplikace PowerPoint</vt:lpstr>
      <vt:lpstr>Irsko - historie</vt:lpstr>
      <vt:lpstr>Irsko – přírodní podmínky</vt:lpstr>
      <vt:lpstr>Prezentace aplikace PowerPoint</vt:lpstr>
      <vt:lpstr>Prezentace aplikace PowerPoint</vt:lpstr>
      <vt:lpstr>Prezentace aplikace PowerPoint</vt:lpstr>
      <vt:lpstr>Irsko – přírodní podmínky</vt:lpstr>
      <vt:lpstr>Prezentace aplikace PowerPoint</vt:lpstr>
      <vt:lpstr>Prezentace aplikace PowerPoint</vt:lpstr>
      <vt:lpstr>Irsko - Klimatické podmínky </vt:lpstr>
      <vt:lpstr>Irsko - jazyky</vt:lpstr>
      <vt:lpstr>Prezentace aplikace PowerPoint</vt:lpstr>
      <vt:lpstr>Irsko - hospodářství</vt:lpstr>
      <vt:lpstr>Irsko - hospodářství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25</cp:revision>
  <dcterms:created xsi:type="dcterms:W3CDTF">2013-05-17T18:15:14Z</dcterms:created>
  <dcterms:modified xsi:type="dcterms:W3CDTF">2013-05-17T22:11:47Z</dcterms:modified>
</cp:coreProperties>
</file>