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8295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905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453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593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4918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331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766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9191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9802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89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2264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09E4F2-4E79-400B-A554-E00B885D41E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12C62-1F34-4331-9762-8695EF357B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3730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6393499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VY_52_INOVACE_31_SKRÝVAČKY-HORY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29.1.2013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Krkonoše, Jeseníky, Šumava, Alpy, Tatry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61955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 ročníku ZŠ v oblasti </a:t>
            </a:r>
            <a:r>
              <a:rPr lang="cs-CZ" dirty="0" smtClean="0"/>
              <a:t>Člověk a jeho svět</a:t>
            </a:r>
            <a:r>
              <a:rPr lang="cs-CZ" dirty="0" smtClean="0"/>
              <a:t>. </a:t>
            </a:r>
            <a:r>
              <a:rPr lang="cs-CZ" dirty="0" smtClean="0"/>
              <a:t>Cílem je zábavnou formou procvičit zrakové vnímání názvů známých hor.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49625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Skrývačky - hory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dirty="0" smtClean="0"/>
              <a:t>Šlo mi o krk, ono šest vlků nažene strach!</a:t>
            </a:r>
          </a:p>
          <a:p>
            <a:r>
              <a:rPr lang="cs-CZ" dirty="0" smtClean="0"/>
              <a:t>Sníh pokryje seníky i chalupy.</a:t>
            </a:r>
          </a:p>
          <a:p>
            <a:r>
              <a:rPr lang="cs-CZ" dirty="0" smtClean="0"/>
              <a:t>Zdáli bylo slyšet šum a valící se vodu.</a:t>
            </a:r>
          </a:p>
          <a:p>
            <a:r>
              <a:rPr lang="cs-CZ" dirty="0" smtClean="0"/>
              <a:t>Mlynář zavázal pytel na dva uzly.</a:t>
            </a:r>
          </a:p>
          <a:p>
            <a:r>
              <a:rPr lang="cs-CZ" dirty="0" smtClean="0"/>
              <a:t>Pavlo, jdi zametat, rychle!</a:t>
            </a:r>
          </a:p>
          <a:p>
            <a:pPr marL="0" indent="0">
              <a:buNone/>
            </a:pPr>
            <a:r>
              <a:rPr lang="cs-CZ" dirty="0" smtClean="0"/>
              <a:t>    (</a:t>
            </a:r>
            <a:r>
              <a:rPr lang="cs-CZ" sz="2800" dirty="0" smtClean="0"/>
              <a:t>Nalezená slova podtrhněte)</a:t>
            </a:r>
          </a:p>
          <a:p>
            <a:endParaRPr lang="cs-CZ" dirty="0"/>
          </a:p>
        </p:txBody>
      </p:sp>
      <p:pic>
        <p:nvPicPr>
          <p:cNvPr id="1026" name="Picture 2" descr="C:\Users\JITKA\AppData\Local\Microsoft\Windows\Temporary Internet Files\Content.IE5\8RCVQ959\MP900149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6074" y="4149080"/>
            <a:ext cx="3121558" cy="209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80260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Skrývačky - hory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dirty="0" smtClean="0"/>
              <a:t>Šlo mi o </a:t>
            </a:r>
            <a:r>
              <a:rPr lang="cs-CZ" dirty="0" smtClean="0">
                <a:solidFill>
                  <a:srgbClr val="FF0000"/>
                </a:solidFill>
              </a:rPr>
              <a:t>krk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ono še</a:t>
            </a:r>
            <a:r>
              <a:rPr lang="cs-CZ" dirty="0" smtClean="0"/>
              <a:t>st vlků nažene strach!</a:t>
            </a:r>
          </a:p>
          <a:p>
            <a:r>
              <a:rPr lang="cs-CZ" dirty="0" smtClean="0"/>
              <a:t>Sníh pokry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seníky</a:t>
            </a:r>
            <a:r>
              <a:rPr lang="cs-CZ" dirty="0" smtClean="0"/>
              <a:t> i chalupy.</a:t>
            </a:r>
          </a:p>
          <a:p>
            <a:r>
              <a:rPr lang="cs-CZ" dirty="0" smtClean="0"/>
              <a:t>Zdáli bylo slyšet </a:t>
            </a:r>
            <a:r>
              <a:rPr lang="cs-CZ" dirty="0" smtClean="0">
                <a:solidFill>
                  <a:srgbClr val="FF0000"/>
                </a:solidFill>
              </a:rPr>
              <a:t>šum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 va</a:t>
            </a:r>
            <a:r>
              <a:rPr lang="cs-CZ" dirty="0" smtClean="0"/>
              <a:t>lící se vodu.</a:t>
            </a:r>
          </a:p>
          <a:p>
            <a:r>
              <a:rPr lang="cs-CZ" dirty="0" smtClean="0"/>
              <a:t>Mlynář zaváz</a:t>
            </a:r>
            <a:r>
              <a:rPr lang="cs-CZ" dirty="0" smtClean="0">
                <a:solidFill>
                  <a:srgbClr val="FF0000"/>
                </a:solidFill>
              </a:rPr>
              <a:t>al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py</a:t>
            </a:r>
            <a:r>
              <a:rPr lang="cs-CZ" dirty="0" smtClean="0"/>
              <a:t>tel na dva uzly.</a:t>
            </a:r>
          </a:p>
          <a:p>
            <a:r>
              <a:rPr lang="cs-CZ" dirty="0" smtClean="0"/>
              <a:t>Pavlo, jdi zame</a:t>
            </a:r>
            <a:r>
              <a:rPr lang="cs-CZ" dirty="0" smtClean="0">
                <a:solidFill>
                  <a:srgbClr val="FF0000"/>
                </a:solidFill>
              </a:rPr>
              <a:t>tat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ry</a:t>
            </a:r>
            <a:r>
              <a:rPr lang="cs-CZ" dirty="0" smtClean="0"/>
              <a:t>chle!</a:t>
            </a:r>
          </a:p>
          <a:p>
            <a:endParaRPr lang="cs-CZ" dirty="0"/>
          </a:p>
        </p:txBody>
      </p:sp>
      <p:pic>
        <p:nvPicPr>
          <p:cNvPr id="1026" name="Picture 2" descr="C:\Users\JITKA\AppData\Local\Microsoft\Windows\Temporary Internet Files\Content.IE5\8RCVQ959\MP900149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6074" y="4149080"/>
            <a:ext cx="3121558" cy="209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00074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5681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164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Skrývačky - hory</vt:lpstr>
      <vt:lpstr>Skrývačky - hory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4</cp:revision>
  <dcterms:created xsi:type="dcterms:W3CDTF">2013-06-04T21:05:13Z</dcterms:created>
  <dcterms:modified xsi:type="dcterms:W3CDTF">2013-06-06T14:16:06Z</dcterms:modified>
</cp:coreProperties>
</file>