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03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881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166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430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99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054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804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124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774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891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086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882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chemeClr val="tx1"/>
          </a:fgClr>
          <a:bgClr>
            <a:srgbClr val="FF000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BB9EC-E61E-45BF-B64B-3592505FDC1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A10082-5C6C-49E5-8C31-9DE53134A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487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bg1">
              <a:lumMod val="85000"/>
            </a:schemeClr>
          </a:solidFill>
          <a:ln w="76200">
            <a:solidFill>
              <a:schemeClr val="bg1"/>
            </a:solidFill>
            <a:prstDash val="sysDot"/>
          </a:ln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DEKORACE  II.</a:t>
            </a:r>
            <a:endParaRPr lang="cs-CZ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C00000"/>
                </a:solidFill>
              </a:rPr>
              <a:t>Mgr. Dagmar </a:t>
            </a:r>
            <a:r>
              <a:rPr lang="cs-CZ" dirty="0" err="1" smtClean="0">
                <a:solidFill>
                  <a:srgbClr val="C00000"/>
                </a:solidFill>
              </a:rPr>
              <a:t>Vagenknechtová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C00000"/>
                </a:solidFill>
              </a:rPr>
              <a:t>47_Berušky z kamenů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C:\Documents and Settings\vagenknechtova\Dokumenty\nove_logo_pro_dum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7907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4318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3"/>
    </mc:Choice>
    <mc:Fallback xmlns="">
      <p:transition spd="slow" advTm="620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2000" y="1713493"/>
            <a:ext cx="6000000" cy="450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  <p:sp>
        <p:nvSpPr>
          <p:cNvPr id="3" name="TextovéPole 2"/>
          <p:cNvSpPr txBox="1"/>
          <p:nvPr/>
        </p:nvSpPr>
        <p:spPr>
          <a:xfrm>
            <a:off x="2016653" y="510589"/>
            <a:ext cx="5110694" cy="707886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Elephant" pitchFamily="18" charset="0"/>
              </a:rPr>
              <a:t>Berušky  z  kamenů</a:t>
            </a:r>
            <a:endParaRPr lang="cs-CZ" sz="4000" b="1" dirty="0">
              <a:latin typeface="Elephan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6694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7680" y="1916832"/>
            <a:ext cx="5760000" cy="432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  <p:sp>
        <p:nvSpPr>
          <p:cNvPr id="3" name="TextovéPole 2"/>
          <p:cNvSpPr txBox="1"/>
          <p:nvPr/>
        </p:nvSpPr>
        <p:spPr>
          <a:xfrm>
            <a:off x="1184440" y="464494"/>
            <a:ext cx="6773777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Potřeby: kameny, akrylové nebo temperové </a:t>
            </a:r>
          </a:p>
          <a:p>
            <a:r>
              <a:rPr lang="cs-CZ" sz="2800" b="1" dirty="0"/>
              <a:t>b</a:t>
            </a:r>
            <a:r>
              <a:rPr lang="cs-CZ" sz="2800" b="1" dirty="0" smtClean="0"/>
              <a:t>arvy, štětce, lak.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49407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916832"/>
            <a:ext cx="5760000" cy="432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  <p:sp>
        <p:nvSpPr>
          <p:cNvPr id="3" name="TextovéPole 2"/>
          <p:cNvSpPr txBox="1"/>
          <p:nvPr/>
        </p:nvSpPr>
        <p:spPr>
          <a:xfrm>
            <a:off x="1359262" y="440232"/>
            <a:ext cx="6425477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/>
              <a:t>Kameny natřeme bílou barvou, aby se 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jednotil povrch.</a:t>
            </a:r>
          </a:p>
        </p:txBody>
      </p:sp>
    </p:spTree>
    <p:extLst>
      <p:ext uri="{BB962C8B-B14F-4D97-AF65-F5344CB8AC3E}">
        <p14:creationId xmlns:p14="http://schemas.microsoft.com/office/powerpoint/2010/main" val="2901784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988840"/>
            <a:ext cx="5760000" cy="432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  <p:sp>
        <p:nvSpPr>
          <p:cNvPr id="4" name="TextovéPole 3"/>
          <p:cNvSpPr txBox="1"/>
          <p:nvPr/>
        </p:nvSpPr>
        <p:spPr>
          <a:xfrm>
            <a:off x="2328790" y="746938"/>
            <a:ext cx="4486421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Načrtneme obrys berušek.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84481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988840"/>
            <a:ext cx="5760000" cy="432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  <p:sp>
        <p:nvSpPr>
          <p:cNvPr id="5" name="TextovéPole 4"/>
          <p:cNvSpPr txBox="1"/>
          <p:nvPr/>
        </p:nvSpPr>
        <p:spPr>
          <a:xfrm>
            <a:off x="1480288" y="620688"/>
            <a:ext cx="6183424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Vybarvíme krovky červenou barvou a </a:t>
            </a:r>
          </a:p>
          <a:p>
            <a:r>
              <a:rPr lang="cs-CZ" sz="2800" b="1" dirty="0"/>
              <a:t>n</a:t>
            </a:r>
            <a:r>
              <a:rPr lang="cs-CZ" sz="2800" b="1" dirty="0" smtClean="0"/>
              <a:t>echáme dobře zaschnout.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21209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780" y="1916832"/>
            <a:ext cx="6639661" cy="432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  <p:sp>
        <p:nvSpPr>
          <p:cNvPr id="3" name="TextovéPole 2"/>
          <p:cNvSpPr txBox="1"/>
          <p:nvPr/>
        </p:nvSpPr>
        <p:spPr>
          <a:xfrm>
            <a:off x="1131507" y="548680"/>
            <a:ext cx="6880986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Potom domalujeme tečky černou barvou a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pět necháme zaschnout.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64620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916832"/>
            <a:ext cx="5760000" cy="432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  <p:sp>
        <p:nvSpPr>
          <p:cNvPr id="3" name="TextovéPole 2"/>
          <p:cNvSpPr txBox="1"/>
          <p:nvPr/>
        </p:nvSpPr>
        <p:spPr>
          <a:xfrm>
            <a:off x="1586342" y="548680"/>
            <a:ext cx="5971315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Černou barvou pomalujeme i spodní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tranu kamenů.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10398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2132856"/>
            <a:ext cx="5760000" cy="432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  <p:sp>
        <p:nvSpPr>
          <p:cNvPr id="3" name="TextovéPole 2"/>
          <p:cNvSpPr txBox="1"/>
          <p:nvPr/>
        </p:nvSpPr>
        <p:spPr>
          <a:xfrm>
            <a:off x="1121888" y="404664"/>
            <a:ext cx="6938951" cy="1384995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 Na závěr pomalované kameny nalakujeme.</a:t>
            </a:r>
          </a:p>
          <a:p>
            <a:r>
              <a:rPr lang="cs-CZ" sz="2800" b="1" dirty="0" smtClean="0"/>
              <a:t>Pokud jsme malovali temperovými barvami, 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usíme použít lak ve spreji.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55871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919" y="443571"/>
            <a:ext cx="7056162" cy="954107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 Hotové berušky můžeme použít na dekoraci</a:t>
            </a:r>
          </a:p>
          <a:p>
            <a:r>
              <a:rPr lang="cs-CZ" sz="2800" b="1" dirty="0"/>
              <a:t>n</a:t>
            </a:r>
            <a:r>
              <a:rPr lang="cs-CZ" sz="2800" b="1" dirty="0" smtClean="0"/>
              <a:t>ebo jako těžítko.</a:t>
            </a:r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00" y="1916832"/>
            <a:ext cx="5760000" cy="4320000"/>
          </a:xfrm>
          <a:prstGeom prst="rect">
            <a:avLst/>
          </a:prstGeom>
          <a:ln w="76200">
            <a:solidFill>
              <a:schemeClr val="bg1">
                <a:lumMod val="95000"/>
              </a:schemeClr>
            </a:solidFill>
            <a:prstDash val="sysDot"/>
          </a:ln>
        </p:spPr>
      </p:pic>
    </p:spTree>
    <p:extLst>
      <p:ext uri="{BB962C8B-B14F-4D97-AF65-F5344CB8AC3E}">
        <p14:creationId xmlns:p14="http://schemas.microsoft.com/office/powerpoint/2010/main" val="1420312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1906" y="1916832"/>
            <a:ext cx="7480189" cy="2954655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95000"/>
              </a:schemeClr>
            </a:solidFill>
            <a:prstDash val="sysDot"/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Vytvořeno jako  DUM do předmětu výtvarné  techniky na Základní škole a</a:t>
            </a:r>
          </a:p>
          <a:p>
            <a:r>
              <a:rPr lang="cs-CZ" b="1" dirty="0" smtClean="0"/>
              <a:t>Mateřské škole Mladá Boleslav, 17. </a:t>
            </a:r>
            <a:r>
              <a:rPr lang="cs-CZ" b="1" dirty="0"/>
              <a:t>l</a:t>
            </a:r>
            <a:r>
              <a:rPr lang="cs-CZ" b="1" dirty="0" smtClean="0"/>
              <a:t>istopadu 1325,  příspěvková organizace </a:t>
            </a:r>
          </a:p>
          <a:p>
            <a:r>
              <a:rPr lang="cs-CZ" b="1" dirty="0"/>
              <a:t>p</a:t>
            </a:r>
            <a:r>
              <a:rPr lang="cs-CZ" b="1" dirty="0" smtClean="0"/>
              <a:t>ro 2. stupeň základní školy.</a:t>
            </a:r>
          </a:p>
          <a:p>
            <a:endParaRPr lang="cs-CZ" sz="2400" b="1" dirty="0"/>
          </a:p>
          <a:p>
            <a:r>
              <a:rPr lang="cs-CZ" b="1" dirty="0" smtClean="0"/>
              <a:t>Materiál slouží k doplnění výkladu o výrobě  dekorací z přírodních materiálů.</a:t>
            </a:r>
          </a:p>
          <a:p>
            <a:endParaRPr lang="cs-CZ" b="1" dirty="0" smtClean="0"/>
          </a:p>
          <a:p>
            <a:r>
              <a:rPr lang="cs-CZ" b="1" dirty="0" smtClean="0"/>
              <a:t>Materiál doporučuji prezentovat pomocí interaktivní tabule.</a:t>
            </a:r>
          </a:p>
          <a:p>
            <a:endParaRPr lang="cs-CZ" b="1" dirty="0"/>
          </a:p>
          <a:p>
            <a:r>
              <a:rPr lang="cs-CZ" b="1" dirty="0" smtClean="0"/>
              <a:t>Materiál byl vytvořen v 1. pololetí a pilotován v 2. pololetí  školního roku </a:t>
            </a:r>
          </a:p>
          <a:p>
            <a:r>
              <a:rPr lang="cs-CZ" b="1" dirty="0" smtClean="0"/>
              <a:t>2012 / 2013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58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3"/>
    </mc:Choice>
    <mc:Fallback xmlns="">
      <p:transition spd="slow" advTm="5473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201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DV</dc:creator>
  <cp:lastModifiedBy>DV</cp:lastModifiedBy>
  <cp:revision>21</cp:revision>
  <dcterms:created xsi:type="dcterms:W3CDTF">2013-03-21T17:38:16Z</dcterms:created>
  <dcterms:modified xsi:type="dcterms:W3CDTF">2013-05-30T09:23:15Z</dcterms:modified>
</cp:coreProperties>
</file>