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E7712-9E33-4B9C-A57D-EC2D97DF97C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F99C5-029C-4032-BA65-13A6326717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04293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E7712-9E33-4B9C-A57D-EC2D97DF97C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F99C5-029C-4032-BA65-13A6326717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94906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E7712-9E33-4B9C-A57D-EC2D97DF97C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F99C5-029C-4032-BA65-13A6326717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44802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E7712-9E33-4B9C-A57D-EC2D97DF97C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F99C5-029C-4032-BA65-13A6326717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7815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E7712-9E33-4B9C-A57D-EC2D97DF97C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F99C5-029C-4032-BA65-13A6326717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6740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E7712-9E33-4B9C-A57D-EC2D97DF97C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F99C5-029C-4032-BA65-13A6326717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0155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E7712-9E33-4B9C-A57D-EC2D97DF97C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F99C5-029C-4032-BA65-13A6326717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1335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E7712-9E33-4B9C-A57D-EC2D97DF97C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F99C5-029C-4032-BA65-13A6326717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73424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E7712-9E33-4B9C-A57D-EC2D97DF97C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F99C5-029C-4032-BA65-13A6326717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07388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E7712-9E33-4B9C-A57D-EC2D97DF97C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F99C5-029C-4032-BA65-13A6326717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196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E7712-9E33-4B9C-A57D-EC2D97DF97C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F99C5-029C-4032-BA65-13A6326717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2069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6E7712-9E33-4B9C-A57D-EC2D97DF97C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FF99C5-029C-4032-BA65-13A6326717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7240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06393499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Jitka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Jerhotová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VY_52_INOVACE_32_SKRÝVAČKY-ČESKÉ_ŘEKY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Vlastivěda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31.1.2013 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Mže, Odra, Dyje, Labe, Sázava, Ohře, Vltava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4619555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864096"/>
          </a:xfrm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</a:t>
            </a:r>
            <a:r>
              <a:rPr lang="cs-CZ" dirty="0" smtClean="0"/>
              <a:t>5</a:t>
            </a:r>
            <a:r>
              <a:rPr lang="cs-CZ" dirty="0" smtClean="0"/>
              <a:t>. ročníku ZŠ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oblasti </a:t>
            </a:r>
            <a:r>
              <a:rPr lang="cs-CZ" dirty="0" smtClean="0"/>
              <a:t>Člověk a jeho svět</a:t>
            </a:r>
            <a:r>
              <a:rPr lang="cs-CZ" dirty="0" smtClean="0"/>
              <a:t>. </a:t>
            </a:r>
            <a:r>
              <a:rPr lang="cs-CZ" dirty="0" smtClean="0"/>
              <a:t>Cílem je zábavnou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   </a:t>
            </a:r>
            <a:r>
              <a:rPr lang="cs-CZ" dirty="0" smtClean="0"/>
              <a:t>formou procvičit </a:t>
            </a:r>
            <a:r>
              <a:rPr lang="cs-CZ" dirty="0" smtClean="0"/>
              <a:t>zrakové vnímání názvů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   </a:t>
            </a:r>
            <a:r>
              <a:rPr lang="cs-CZ" dirty="0" smtClean="0"/>
              <a:t>českých </a:t>
            </a:r>
            <a:r>
              <a:rPr lang="cs-CZ" dirty="0" smtClean="0"/>
              <a:t>řek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94128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864096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Skrývačky – české řeky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60851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Vím, že nic nevím.</a:t>
            </a:r>
          </a:p>
          <a:p>
            <a:r>
              <a:rPr lang="cs-CZ" sz="2800" dirty="0" smtClean="0"/>
              <a:t>Tatínek vodovod raději zastavil.</a:t>
            </a:r>
          </a:p>
          <a:p>
            <a:r>
              <a:rPr lang="cs-CZ" sz="2800" dirty="0" smtClean="0"/>
              <a:t>Přijdu jindy, jestli mě rodiče pustí.</a:t>
            </a:r>
          </a:p>
          <a:p>
            <a:r>
              <a:rPr lang="cs-CZ" sz="2800" dirty="0" smtClean="0"/>
              <a:t>Několikrát nám na chalupě utekla Bela.</a:t>
            </a:r>
          </a:p>
          <a:p>
            <a:r>
              <a:rPr lang="cs-CZ" sz="2800" dirty="0" smtClean="0"/>
              <a:t>Hladina klesá, za vaším domem je téměř sucho.</a:t>
            </a:r>
          </a:p>
          <a:p>
            <a:r>
              <a:rPr lang="cs-CZ" sz="2800" dirty="0" smtClean="0"/>
              <a:t>Kéž už je teplo, hřeje slunce a rostou houby.</a:t>
            </a:r>
          </a:p>
          <a:p>
            <a:r>
              <a:rPr lang="cs-CZ" sz="2800" dirty="0" smtClean="0"/>
              <a:t>Kapitáni Nývlt a Vašíček působili v zahraničním odboji.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pic>
        <p:nvPicPr>
          <p:cNvPr id="1026" name="Picture 2" descr="C:\Users\JITKA\AppData\Local\Microsoft\Windows\Temporary Internet Files\Content.IE5\8RCVQ959\MP9004486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3720" y="1484784"/>
            <a:ext cx="1674186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66286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864096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/>
              <a:t>Skrývačky – české řeky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60851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Ví</a:t>
            </a:r>
            <a:r>
              <a:rPr lang="cs-CZ" sz="2800" dirty="0" smtClean="0">
                <a:solidFill>
                  <a:srgbClr val="FF0000"/>
                </a:solidFill>
              </a:rPr>
              <a:t>m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že</a:t>
            </a:r>
            <a:r>
              <a:rPr lang="cs-CZ" sz="2800" dirty="0" smtClean="0"/>
              <a:t> nic nevím.</a:t>
            </a:r>
          </a:p>
          <a:p>
            <a:r>
              <a:rPr lang="cs-CZ" sz="2800" dirty="0" smtClean="0"/>
              <a:t>Tatínek vodov</a:t>
            </a:r>
            <a:r>
              <a:rPr lang="cs-CZ" sz="2800" dirty="0" smtClean="0">
                <a:solidFill>
                  <a:srgbClr val="FF0000"/>
                </a:solidFill>
              </a:rPr>
              <a:t>od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ra</a:t>
            </a:r>
            <a:r>
              <a:rPr lang="cs-CZ" sz="2800" dirty="0" smtClean="0"/>
              <a:t>ději zastavil.</a:t>
            </a:r>
          </a:p>
          <a:p>
            <a:r>
              <a:rPr lang="cs-CZ" sz="2800" dirty="0" smtClean="0"/>
              <a:t>Přijdu jin</a:t>
            </a:r>
            <a:r>
              <a:rPr lang="cs-CZ" sz="2800" dirty="0" smtClean="0">
                <a:solidFill>
                  <a:srgbClr val="FF0000"/>
                </a:solidFill>
              </a:rPr>
              <a:t>dy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je</a:t>
            </a:r>
            <a:r>
              <a:rPr lang="cs-CZ" sz="2800" dirty="0" smtClean="0"/>
              <a:t>stli mě rodiče pustí.</a:t>
            </a:r>
          </a:p>
          <a:p>
            <a:r>
              <a:rPr lang="cs-CZ" sz="2800" dirty="0" smtClean="0"/>
              <a:t>Několikrát nám na chalupě utek</a:t>
            </a:r>
            <a:r>
              <a:rPr lang="cs-CZ" sz="2800" dirty="0" smtClean="0">
                <a:solidFill>
                  <a:srgbClr val="FF0000"/>
                </a:solidFill>
              </a:rPr>
              <a:t>la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Be</a:t>
            </a:r>
            <a:r>
              <a:rPr lang="cs-CZ" sz="2800" dirty="0" smtClean="0"/>
              <a:t>la.</a:t>
            </a:r>
          </a:p>
          <a:p>
            <a:r>
              <a:rPr lang="cs-CZ" sz="2800" dirty="0" smtClean="0"/>
              <a:t>Hladina kle</a:t>
            </a:r>
            <a:r>
              <a:rPr lang="cs-CZ" sz="2800" dirty="0" smtClean="0">
                <a:solidFill>
                  <a:srgbClr val="FF0000"/>
                </a:solidFill>
              </a:rPr>
              <a:t>sá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za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va</a:t>
            </a:r>
            <a:r>
              <a:rPr lang="cs-CZ" sz="2800" dirty="0" smtClean="0"/>
              <a:t>ším domem je téměř sucho.</a:t>
            </a:r>
          </a:p>
          <a:p>
            <a:r>
              <a:rPr lang="cs-CZ" sz="2800" dirty="0" smtClean="0"/>
              <a:t>Kéž už je tepl</a:t>
            </a:r>
            <a:r>
              <a:rPr lang="cs-CZ" sz="2800" dirty="0" smtClean="0">
                <a:solidFill>
                  <a:srgbClr val="FF0000"/>
                </a:solidFill>
              </a:rPr>
              <a:t>o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hře</a:t>
            </a:r>
            <a:r>
              <a:rPr lang="cs-CZ" sz="2800" dirty="0" smtClean="0"/>
              <a:t>je slunce a rostou houby.</a:t>
            </a:r>
          </a:p>
          <a:p>
            <a:r>
              <a:rPr lang="cs-CZ" sz="2800" dirty="0" smtClean="0"/>
              <a:t>Kapitáni Ný</a:t>
            </a:r>
            <a:r>
              <a:rPr lang="cs-CZ" sz="2800" dirty="0" smtClean="0">
                <a:solidFill>
                  <a:srgbClr val="FF0000"/>
                </a:solidFill>
              </a:rPr>
              <a:t>vlt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Va</a:t>
            </a:r>
            <a:r>
              <a:rPr lang="cs-CZ" sz="2800" dirty="0" smtClean="0"/>
              <a:t>šíček působili v zahraničním odboji.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pic>
        <p:nvPicPr>
          <p:cNvPr id="1026" name="Picture 2" descr="C:\Users\JITKA\AppData\Local\Microsoft\Windows\Temporary Internet Files\Content.IE5\8RCVQ959\MP9004486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3720" y="1484784"/>
            <a:ext cx="1674186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96186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864096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Obrázky: www.microsoft.office.com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770930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199</Words>
  <Application>Microsoft Office PowerPoint</Application>
  <PresentationFormat>Předvádění na obrazovce (4:3)</PresentationFormat>
  <Paragraphs>44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Skrývačky – české řeky</vt:lpstr>
      <vt:lpstr>Skrývačky – české řeky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JITKA</dc:creator>
  <cp:lastModifiedBy>pc</cp:lastModifiedBy>
  <cp:revision>5</cp:revision>
  <dcterms:created xsi:type="dcterms:W3CDTF">2013-06-04T20:37:30Z</dcterms:created>
  <dcterms:modified xsi:type="dcterms:W3CDTF">2013-06-06T14:24:27Z</dcterms:modified>
</cp:coreProperties>
</file>