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60" r:id="rId1"/>
  </p:sldMasterIdLst>
  <p:sldIdLst>
    <p:sldId id="262" r:id="rId2"/>
    <p:sldId id="265" r:id="rId3"/>
    <p:sldId id="266" r:id="rId4"/>
    <p:sldId id="267" r:id="rId5"/>
    <p:sldId id="269" r:id="rId6"/>
    <p:sldId id="270" r:id="rId7"/>
    <p:sldId id="27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kdvLhAAbnU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kT313Kx2gIo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2498668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VY_32_INOVACE_14B_02_Původ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hudby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14B_Dějiny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 hudby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25.9.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 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r>
                        <a:rPr lang="cs-CZ" sz="1400" baseline="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odkazy našich předků, zjišťují jakým způsobem vznikalo umění a vlastně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celý společenský život.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dirty="0" smtClean="0"/>
              <a:t>Původ hudby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507967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Kde se vzala hudba?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KDY, KDE, JAK A PROČ?</a:t>
            </a:r>
          </a:p>
          <a:p>
            <a:pPr marL="0" indent="0"/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/>
              <a:t> </a:t>
            </a:r>
            <a:r>
              <a:rPr lang="cs-CZ" sz="3200" dirty="0" smtClean="0"/>
              <a:t>Nejasná odpověď</a:t>
            </a:r>
          </a:p>
          <a:p>
            <a:pPr marL="0" indent="0"/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/>
              <a:t> </a:t>
            </a:r>
            <a:r>
              <a:rPr lang="cs-CZ" sz="3200" dirty="0" smtClean="0"/>
              <a:t>Kdy – NĚKDY (prehistorická doba)</a:t>
            </a:r>
          </a:p>
          <a:p>
            <a:pPr marL="0" indent="0"/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/>
              <a:t> </a:t>
            </a:r>
            <a:r>
              <a:rPr lang="cs-CZ" sz="3200" dirty="0" smtClean="0"/>
              <a:t>Kde -  v místech, kde začali naši planetu obývat první lidé. (Evropa, Afrika, Asie, Čína)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203023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JAK A PROČ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pouze domněnky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potřeba člověka promlouvat k bohům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připisována magická funkce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přivolat dobrý lov,</a:t>
            </a:r>
            <a:r>
              <a:rPr lang="cs-CZ" sz="2800" dirty="0"/>
              <a:t> </a:t>
            </a:r>
            <a:r>
              <a:rPr lang="cs-CZ" sz="2800" dirty="0" smtClean="0"/>
              <a:t>úrodu, odehnat nemoc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nějakým způsobem se vyjádřit k tomu, co ho obklopovalo</a:t>
            </a:r>
          </a:p>
          <a:p>
            <a:pPr marL="0" indent="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29430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-62345"/>
            <a:ext cx="6050073" cy="586760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979712" y="5884601"/>
            <a:ext cx="49685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www.youtube.com/watch?v=kdvLhAAbnUg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87352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JSME SE DOZVĚDĚLI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Z ARCHEOLOGICKÝCH VYKOPÁVEK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JESKYNNÍ MALBY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DOMORODÉ KMENY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6375" y="2420888"/>
            <a:ext cx="6191250" cy="4124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363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produkce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napodobování ptačího zpěvu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/>
              <a:t> </a:t>
            </a:r>
            <a:r>
              <a:rPr lang="cs-CZ" sz="3200" dirty="0" smtClean="0"/>
              <a:t>náhodné vdechnutí do dutého předmětu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/>
              <a:t> </a:t>
            </a:r>
            <a:r>
              <a:rPr lang="cs-CZ" sz="3200" dirty="0" smtClean="0"/>
              <a:t>odvozena z rytmických pohybů (tanec, údery předmětů o sebe)</a:t>
            </a:r>
          </a:p>
          <a:p>
            <a:pPr marL="0" indent="0"/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www.youtube.com/watch?v=kT313Kx2gIo</a:t>
            </a:r>
            <a:endParaRPr lang="cs-CZ" dirty="0" smtClean="0"/>
          </a:p>
          <a:p>
            <a:pPr marL="0" indent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55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1224282"/>
              </p:ext>
            </p:extLst>
          </p:nvPr>
        </p:nvGraphicFramePr>
        <p:xfrm>
          <a:off x="1619672" y="3629120"/>
          <a:ext cx="6405925" cy="210921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200" dirty="0" smtClean="0">
                        <a:effectLst/>
                      </a:endParaRPr>
                    </a:p>
                    <a:p>
                      <a:r>
                        <a:rPr lang="cs-CZ" sz="1200" dirty="0" smtClean="0">
                          <a:effectLst/>
                        </a:rPr>
                        <a:t>NIKE. </a:t>
                      </a:r>
                      <a:r>
                        <a:rPr lang="cs-CZ" sz="1200" i="1" dirty="0" smtClean="0">
                          <a:effectLst/>
                        </a:rPr>
                        <a:t>tokiohotel.cz</a:t>
                      </a:r>
                      <a:r>
                        <a:rPr lang="cs-CZ" sz="1200" dirty="0" smtClean="0">
                          <a:effectLst/>
                        </a:rPr>
                        <a:t> [online]. [cit. 22.9.2012]. Dostupný na WWW: http://tokio-hot-el.blog.cz/</a:t>
                      </a:r>
                    </a:p>
                    <a:p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http://www.youtube.com/watch?v=kdvLhAAbnUg</a:t>
                      </a:r>
                    </a:p>
                    <a:p>
                      <a:r>
                        <a:rPr lang="cs-CZ" sz="1200" dirty="0" smtClean="0">
                          <a:effectLst/>
                        </a:rPr>
                        <a:t>AUTOR NEUVEDEN. </a:t>
                      </a:r>
                      <a:r>
                        <a:rPr lang="cs-CZ" sz="1200" i="1" dirty="0" smtClean="0">
                          <a:effectLst/>
                        </a:rPr>
                        <a:t>srandaweb.com</a:t>
                      </a:r>
                      <a:r>
                        <a:rPr lang="cs-CZ" sz="1200" dirty="0" smtClean="0">
                          <a:effectLst/>
                        </a:rPr>
                        <a:t> [online]. [cit. 22.9.2012]. Dostupný na WWW: http://www.srandaweb.com/domorodci-14-fotek-2007030149.html 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CHARALAMBIDIS, Alexandros. </a:t>
                      </a:r>
                      <a:r>
                        <a:rPr lang="cs-CZ" sz="1400" i="1" dirty="0" smtClean="0">
                          <a:effectLst/>
                        </a:rPr>
                        <a:t>Hudební výchova pro 8. ročník základní školy</a:t>
                      </a:r>
                      <a:r>
                        <a:rPr lang="cs-CZ" sz="1400" dirty="0" smtClean="0">
                          <a:effectLst/>
                        </a:rPr>
                        <a:t>. Praha: SPN-pedagogické nakladatelství, 2005, ISBN 80-7235-298-9.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246</TotalTime>
  <Words>236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Úhly</vt:lpstr>
      <vt:lpstr>Prezentace aplikace PowerPoint</vt:lpstr>
      <vt:lpstr>Původ hudby</vt:lpstr>
      <vt:lpstr>Kde se vzala hudba?</vt:lpstr>
      <vt:lpstr>JAK A PROČ</vt:lpstr>
      <vt:lpstr>Prezentace aplikace PowerPoint</vt:lpstr>
      <vt:lpstr>JAK JSME SE DOZVĚDĚLI</vt:lpstr>
      <vt:lpstr>Hudební produkce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13</cp:revision>
  <dcterms:created xsi:type="dcterms:W3CDTF">2012-04-04T05:08:45Z</dcterms:created>
  <dcterms:modified xsi:type="dcterms:W3CDTF">2013-06-06T14:52:59Z</dcterms:modified>
</cp:coreProperties>
</file>