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6" r:id="rId2"/>
    <p:sldId id="262" r:id="rId3"/>
    <p:sldId id="263" r:id="rId4"/>
    <p:sldId id="264" r:id="rId5"/>
    <p:sldId id="265" r:id="rId6"/>
    <p:sldId id="266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877" autoAdjust="0"/>
    <p:restoredTop sz="94918" autoAdjust="0"/>
  </p:normalViewPr>
  <p:slideViewPr>
    <p:cSldViewPr>
      <p:cViewPr>
        <p:scale>
          <a:sx n="90" d="100"/>
          <a:sy n="90" d="100"/>
        </p:scale>
        <p:origin x="-738" y="-3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VY_32_INOVACE_32_Přímá řeč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VY_32_INOVACE_32_Přímá řeč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264C7E-30AD-4420-A29C-E77C2CE5F1A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E6E82E-903C-402F-8CDE-EBDC0D7205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13580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E6E82E-903C-402F-8CDE-EBDC0D72056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42500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46098424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použitelný na interaktivní tabuli</a:t>
            </a:r>
          </a:p>
          <a:p>
            <a:r>
              <a:rPr lang="cs-CZ" dirty="0" smtClean="0"/>
              <a:t>Český jazyk-Přímá řeč</a:t>
            </a:r>
          </a:p>
          <a:p>
            <a:r>
              <a:rPr lang="cs-CZ" dirty="0" smtClean="0"/>
              <a:t>Pro 4.a 5.ročník ZŠ</a:t>
            </a:r>
          </a:p>
          <a:p>
            <a:r>
              <a:rPr lang="cs-CZ" dirty="0" smtClean="0"/>
              <a:t>Žáci poznávají větu uvozovací</a:t>
            </a:r>
            <a:r>
              <a:rPr lang="cs-CZ" dirty="0" smtClean="0"/>
              <a:t>, přímou </a:t>
            </a:r>
            <a:r>
              <a:rPr lang="cs-CZ" dirty="0" smtClean="0"/>
              <a:t>řeč,</a:t>
            </a:r>
          </a:p>
          <a:p>
            <a:pPr marL="0" indent="0">
              <a:buNone/>
            </a:pPr>
            <a:r>
              <a:rPr lang="cs-CZ" dirty="0" smtClean="0"/>
              <a:t>   druhy přímé řeči</a:t>
            </a:r>
            <a:r>
              <a:rPr lang="cs-CZ" dirty="0" smtClean="0"/>
              <a:t>, procvičují </a:t>
            </a:r>
            <a:r>
              <a:rPr lang="cs-CZ" dirty="0" smtClean="0"/>
              <a:t>správné psaní,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tvoří  přímou řeč    </a:t>
            </a:r>
          </a:p>
        </p:txBody>
      </p:sp>
    </p:spTree>
    <p:extLst>
      <p:ext uri="{BB962C8B-B14F-4D97-AF65-F5344CB8AC3E}">
        <p14:creationId xmlns:p14="http://schemas.microsoft.com/office/powerpoint/2010/main" xmlns="" val="3474192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ana\AppData\Local\Microsoft\Windows\Temporary Internet Files\Content.IE5\DTN9SG4X\MM90030978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367806"/>
            <a:ext cx="4561885" cy="3013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2461776" y="679041"/>
            <a:ext cx="6624735" cy="2551645"/>
          </a:xfrm>
          <a:prstGeom prst="cloudCallout">
            <a:avLst>
              <a:gd name="adj1" fmla="val 2317"/>
              <a:gd name="adj2" fmla="val 71949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„ Tak a teď opatrně dolů. “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(„Jedeme!“)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(„Můžeme jet?“)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 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5766" y="58261"/>
            <a:ext cx="3658519" cy="18002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Tatínek se podíval na maminku a </a:t>
            </a:r>
            <a:r>
              <a:rPr lang="cs-CZ" sz="2800" dirty="0" smtClean="0">
                <a:solidFill>
                  <a:schemeClr val="tx1"/>
                </a:solidFill>
              </a:rPr>
              <a:t>řekl: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9" name="Přímá spojnice se šipkou 8"/>
          <p:cNvCxnSpPr>
            <a:endCxn id="24" idx="0"/>
          </p:cNvCxnSpPr>
          <p:nvPr/>
        </p:nvCxnSpPr>
        <p:spPr>
          <a:xfrm flipH="1">
            <a:off x="2010534" y="2492896"/>
            <a:ext cx="1663752" cy="1655917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endCxn id="22" idx="1"/>
          </p:cNvCxnSpPr>
          <p:nvPr/>
        </p:nvCxnSpPr>
        <p:spPr>
          <a:xfrm>
            <a:off x="1305365" y="319871"/>
            <a:ext cx="3506399" cy="0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4811764" y="58261"/>
            <a:ext cx="31284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VĚTA UVOZOVACÍ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73331" y="4148813"/>
            <a:ext cx="22744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PŘÍMÁ ŘEČ</a:t>
            </a:r>
            <a:endParaRPr lang="cs-CZ" sz="3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938208" y="6286474"/>
            <a:ext cx="56674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Tatínek se podíval na maminku a </a:t>
            </a:r>
            <a:r>
              <a:rPr lang="cs-CZ" sz="2800" dirty="0" smtClean="0"/>
              <a:t>řekl: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375995" y="6314038"/>
            <a:ext cx="22284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„Jedeme!“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275748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22" grpId="0"/>
      <p:bldP spid="24" grpId="0"/>
      <p:bldP spid="29" grpId="0"/>
      <p:bldP spid="3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Dana\AppData\Local\Microsoft\Windows\Temporary Internet Files\Content.IE5\G1KSBV0M\MM900283654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71791" y="2777259"/>
            <a:ext cx="1872209" cy="2383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ana\AppData\Local\Microsoft\Windows\Temporary Internet Files\Content.IE5\JVIDBBPQ\MM900283642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835696"/>
            <a:ext cx="2160240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2612721" y="1623781"/>
            <a:ext cx="5148571" cy="1881336"/>
          </a:xfrm>
          <a:prstGeom prst="wedgeEllipseCallout">
            <a:avLst>
              <a:gd name="adj1" fmla="val 55205"/>
              <a:gd name="adj2" fmla="val 40611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„Rozbil jsem si koleno</a:t>
            </a:r>
            <a:r>
              <a:rPr lang="cs-CZ" sz="2800" dirty="0" smtClean="0">
                <a:solidFill>
                  <a:schemeClr val="tx1"/>
                </a:solidFill>
              </a:rPr>
              <a:t>,“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287524" y="221569"/>
            <a:ext cx="3960440" cy="1584176"/>
          </a:xfrm>
          <a:prstGeom prst="wedgeEllipseCallout">
            <a:avLst>
              <a:gd name="adj1" fmla="val -15260"/>
              <a:gd name="adj2" fmla="val 68673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„Co se ti stalo?“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(„Co se ti stalo!“)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3185303" y="3717032"/>
            <a:ext cx="4032448" cy="914400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o</a:t>
            </a:r>
            <a:r>
              <a:rPr lang="cs-CZ" sz="2800" dirty="0" smtClean="0">
                <a:solidFill>
                  <a:schemeClr val="tx1"/>
                </a:solidFill>
              </a:rPr>
              <a:t>dpověděl Karlík.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4310034" y="404664"/>
            <a:ext cx="4032448" cy="91440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z</a:t>
            </a:r>
            <a:r>
              <a:rPr lang="cs-CZ" sz="2800" dirty="0" smtClean="0">
                <a:solidFill>
                  <a:schemeClr val="tx1"/>
                </a:solidFill>
              </a:rPr>
              <a:t>eptal se Pavlík.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7042" y="5253030"/>
            <a:ext cx="89644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„Co ……………………... …….     ……………………….....</a:t>
            </a:r>
          </a:p>
          <a:p>
            <a:r>
              <a:rPr lang="cs-CZ" sz="2800" dirty="0" smtClean="0"/>
              <a:t>„Rozbil ……………………............        ……………………………</a:t>
            </a:r>
          </a:p>
          <a:p>
            <a:r>
              <a:rPr lang="cs-CZ" sz="2800" dirty="0" smtClean="0"/>
              <a:t>                             Která věta je uvozovací?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091248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3" grpId="0" animBg="1"/>
      <p:bldP spid="9" grpId="0" animBg="1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Dana\AppData\Local\Microsoft\Windows\Temporary Internet Files\Content.IE5\DTN9SG4X\MM900356635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751" y="3272408"/>
            <a:ext cx="3888432" cy="2617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láček 1"/>
          <p:cNvSpPr/>
          <p:nvPr/>
        </p:nvSpPr>
        <p:spPr>
          <a:xfrm>
            <a:off x="295962" y="94746"/>
            <a:ext cx="4558725" cy="1368152"/>
          </a:xfrm>
          <a:prstGeom prst="cloudCallout">
            <a:avLst>
              <a:gd name="adj1" fmla="val -9022"/>
              <a:gd name="adj2" fmla="val 170032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„Až se vykoupeš,“</a:t>
            </a:r>
          </a:p>
          <a:p>
            <a:pPr algn="ctr"/>
            <a:endParaRPr lang="cs-CZ" dirty="0"/>
          </a:p>
        </p:txBody>
      </p:sp>
      <p:sp>
        <p:nvSpPr>
          <p:cNvPr id="5" name="Obláček 4"/>
          <p:cNvSpPr/>
          <p:nvPr/>
        </p:nvSpPr>
        <p:spPr>
          <a:xfrm>
            <a:off x="3959424" y="2708920"/>
            <a:ext cx="5184576" cy="1872208"/>
          </a:xfrm>
          <a:prstGeom prst="cloudCallout">
            <a:avLst>
              <a:gd name="adj1" fmla="val -72789"/>
              <a:gd name="adj2" fmla="val 597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„přečteme  </a:t>
            </a:r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i pohádku.“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„přečteme si pohádku?“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3356302" y="1628800"/>
            <a:ext cx="2952328" cy="91440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ř</a:t>
            </a:r>
            <a:r>
              <a:rPr lang="cs-CZ" sz="2400" dirty="0" smtClean="0">
                <a:solidFill>
                  <a:schemeClr val="tx1"/>
                </a:solidFill>
              </a:rPr>
              <a:t>ekla maminka,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751" y="6150114"/>
            <a:ext cx="90852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„Až ……………….....    ………………………    ……………………………..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740452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 všechny možnosti přímé řeči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Vlk se zeptal Karkulky</a:t>
            </a:r>
            <a:r>
              <a:rPr lang="cs-CZ" dirty="0" smtClean="0"/>
              <a:t>, kde </a:t>
            </a:r>
            <a:r>
              <a:rPr lang="cs-CZ" dirty="0" smtClean="0"/>
              <a:t>bydlí babička.</a:t>
            </a:r>
          </a:p>
          <a:p>
            <a:r>
              <a:rPr lang="cs-CZ" dirty="0" smtClean="0"/>
              <a:t>………………………..……   ……………………………….</a:t>
            </a:r>
          </a:p>
          <a:p>
            <a:r>
              <a:rPr lang="cs-CZ" dirty="0" smtClean="0"/>
              <a:t>Kočička řekla pejskovi</a:t>
            </a:r>
            <a:r>
              <a:rPr lang="cs-CZ" dirty="0" smtClean="0"/>
              <a:t>, aby </a:t>
            </a:r>
            <a:r>
              <a:rPr lang="cs-CZ" dirty="0" smtClean="0"/>
              <a:t>došel pro mýdlo.</a:t>
            </a:r>
          </a:p>
          <a:p>
            <a:r>
              <a:rPr lang="cs-CZ" dirty="0" smtClean="0"/>
              <a:t>………………………………   ………………………………</a:t>
            </a:r>
          </a:p>
          <a:p>
            <a:r>
              <a:rPr lang="cs-CZ" dirty="0" smtClean="0"/>
              <a:t>Král nařídil Jiříkovi</a:t>
            </a:r>
            <a:r>
              <a:rPr lang="cs-CZ" dirty="0" smtClean="0"/>
              <a:t>, aby </a:t>
            </a:r>
            <a:r>
              <a:rPr lang="cs-CZ" dirty="0" smtClean="0"/>
              <a:t>šel do stáje a připravil mu koně.</a:t>
            </a:r>
          </a:p>
          <a:p>
            <a:r>
              <a:rPr lang="cs-CZ" dirty="0" smtClean="0"/>
              <a:t>……………………...     ................................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……………………….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59495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717</TotalTime>
  <Words>203</Words>
  <Application>Microsoft Office PowerPoint</Application>
  <PresentationFormat>Předvádění na obrazovce (4:3)</PresentationFormat>
  <Paragraphs>45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Snímek 3</vt:lpstr>
      <vt:lpstr>Snímek 4</vt:lpstr>
      <vt:lpstr>Snímek 5</vt:lpstr>
      <vt:lpstr>Utvoř všechny možnosti přímé řeči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73</cp:revision>
  <dcterms:created xsi:type="dcterms:W3CDTF">2011-06-20T10:40:08Z</dcterms:created>
  <dcterms:modified xsi:type="dcterms:W3CDTF">2013-06-06T15:17:38Z</dcterms:modified>
</cp:coreProperties>
</file>