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0" r:id="rId2"/>
    <p:sldId id="271" r:id="rId3"/>
    <p:sldId id="264" r:id="rId4"/>
    <p:sldId id="265" r:id="rId5"/>
    <p:sldId id="261" r:id="rId6"/>
    <p:sldId id="266" r:id="rId7"/>
    <p:sldId id="263" r:id="rId8"/>
    <p:sldId id="273" r:id="rId9"/>
    <p:sldId id="267" r:id="rId10"/>
    <p:sldId id="269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0" d="100"/>
          <a:sy n="50" d="100"/>
        </p:scale>
        <p:origin x="-1830" y="-90"/>
      </p:cViewPr>
      <p:guideLst>
        <p:guide orient="horz" pos="2160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489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44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t>20.5.2013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13.5.2013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VY_32_INOVACE_1C_AJ8_11_Enough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Adjectives and adverbs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enough, adjectives, nouns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3170099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Enough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použití s přídavným jménem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s podstatným jménem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samostatně</a:t>
            </a:r>
          </a:p>
          <a:p>
            <a:pPr>
              <a:spcBef>
                <a:spcPct val="20000"/>
              </a:spcBef>
              <a:defRPr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na procvičení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živatel\AppData\Local\Microsoft\Windows\Temporary Internet Files\Content.IE5\GLEM2DUA\MC9004406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4046905" cy="407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A2D8SVAM\MP9003901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52" y="836712"/>
            <a:ext cx="1324744" cy="94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82847"/>
            <a:ext cx="259228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TICKETS</a:t>
            </a:r>
          </a:p>
          <a:p>
            <a:r>
              <a:rPr lang="cs-CZ" sz="6000" dirty="0" smtClean="0"/>
              <a:t>       3</a:t>
            </a:r>
          </a:p>
          <a:p>
            <a:endParaRPr lang="cs-CZ" dirty="0"/>
          </a:p>
        </p:txBody>
      </p:sp>
      <p:sp>
        <p:nvSpPr>
          <p:cNvPr id="3" name="Zaoblený obdélníkový popisek 2"/>
          <p:cNvSpPr/>
          <p:nvPr/>
        </p:nvSpPr>
        <p:spPr>
          <a:xfrm>
            <a:off x="147464" y="2348880"/>
            <a:ext cx="4355976" cy="1828637"/>
          </a:xfrm>
          <a:prstGeom prst="wedgeRoundRectCallout">
            <a:avLst>
              <a:gd name="adj1" fmla="val 88512"/>
              <a:gd name="adj2" fmla="val 576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I’ve got £ 2.50 but I need £ 3.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5949280"/>
            <a:ext cx="7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952" y="5445224"/>
            <a:ext cx="7949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He hasn’t got </a:t>
            </a:r>
            <a:r>
              <a:rPr lang="cs-CZ" sz="4000" b="1" dirty="0" smtClean="0">
                <a:solidFill>
                  <a:srgbClr val="FF0000"/>
                </a:solidFill>
              </a:rPr>
              <a:t>enough</a:t>
            </a:r>
            <a:r>
              <a:rPr lang="cs-CZ" sz="3600" dirty="0" smtClean="0"/>
              <a:t> money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282847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enough  + noun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77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452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Enough</a:t>
            </a:r>
            <a:r>
              <a:rPr lang="cs-CZ" sz="2800" dirty="0" smtClean="0"/>
              <a:t> normally goes </a:t>
            </a:r>
            <a:r>
              <a:rPr lang="cs-CZ" sz="2800" b="1" dirty="0" smtClean="0"/>
              <a:t>before</a:t>
            </a:r>
            <a:r>
              <a:rPr lang="cs-CZ" sz="2800" dirty="0" smtClean="0"/>
              <a:t> nouns.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6916" y="1296517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Is there  </a:t>
            </a:r>
            <a:r>
              <a:rPr lang="cs-CZ" sz="2400" b="1" dirty="0" smtClean="0"/>
              <a:t>enough</a:t>
            </a:r>
            <a:r>
              <a:rPr lang="cs-CZ" sz="2400" dirty="0" smtClean="0"/>
              <a:t> sugar</a:t>
            </a:r>
            <a:r>
              <a:rPr lang="cs-CZ" sz="2400" dirty="0"/>
              <a:t> </a:t>
            </a:r>
            <a:r>
              <a:rPr lang="cs-CZ" sz="2400" dirty="0" smtClean="0"/>
              <a:t>in your coffee?</a:t>
            </a:r>
          </a:p>
          <a:p>
            <a:r>
              <a:rPr lang="cs-CZ" sz="2400" dirty="0" smtClean="0"/>
              <a:t>We wanted play football but we didn’t have </a:t>
            </a:r>
            <a:r>
              <a:rPr lang="cs-CZ" sz="2400" b="1" dirty="0" smtClean="0"/>
              <a:t>enough</a:t>
            </a:r>
            <a:r>
              <a:rPr lang="cs-CZ" sz="2400" dirty="0" smtClean="0"/>
              <a:t> players.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20888"/>
            <a:ext cx="82115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Complete the sentences: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734" y="3068960"/>
            <a:ext cx="72545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/>
              <a:t>H</a:t>
            </a:r>
            <a:r>
              <a:rPr lang="cs-CZ" sz="2400" dirty="0" smtClean="0"/>
              <a:t>e can’t buy the book. </a:t>
            </a:r>
            <a:r>
              <a:rPr lang="cs-CZ" sz="2400" dirty="0"/>
              <a:t>H</a:t>
            </a:r>
            <a:r>
              <a:rPr lang="cs-CZ" sz="2400" dirty="0" smtClean="0"/>
              <a:t>e hasn’t got</a:t>
            </a:r>
            <a:r>
              <a:rPr lang="cs-CZ" sz="2400" dirty="0"/>
              <a:t> </a:t>
            </a:r>
            <a:r>
              <a:rPr lang="cs-CZ" sz="2400" dirty="0" smtClean="0"/>
              <a:t>_____________.</a:t>
            </a:r>
          </a:p>
          <a:p>
            <a:endParaRPr lang="cs-CZ" sz="2400" dirty="0"/>
          </a:p>
          <a:p>
            <a:r>
              <a:rPr lang="cs-CZ" sz="2400" dirty="0" smtClean="0"/>
              <a:t>2.  I can’t run very far. I haven’t got ________________.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r>
              <a:rPr lang="cs-CZ" sz="2400" dirty="0" smtClean="0"/>
              <a:t>3.  We had to sit on the floor because there weren’t 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r>
              <a:rPr lang="cs-CZ" sz="2400" dirty="0" smtClean="0"/>
              <a:t>     ______________ 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01930" y="3068960"/>
            <a:ext cx="12267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money</a:t>
            </a:r>
            <a:endParaRPr lang="cs-CZ" sz="2400" dirty="0"/>
          </a:p>
          <a:p>
            <a:r>
              <a:rPr lang="cs-CZ" sz="2400" dirty="0" smtClean="0"/>
              <a:t>enough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16552" y="3899957"/>
            <a:ext cx="1347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enough</a:t>
            </a:r>
          </a:p>
          <a:p>
            <a:r>
              <a:rPr lang="cs-CZ" sz="2400" dirty="0" smtClean="0"/>
              <a:t>energy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16552" y="4730954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enough</a:t>
            </a:r>
          </a:p>
          <a:p>
            <a:r>
              <a:rPr lang="cs-CZ" sz="2400" dirty="0" smtClean="0"/>
              <a:t>chairs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059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75 -0.01875 L -0.31111 -0.05509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27" y="-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24 0.01921 L -0.19618 -0.00348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47" y="-1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58 -3.33333E-6 L -0.32709 -0.0210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14 0.02315 L -0.204 -0.07129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L -0.7875 0.06296 " pathEditMode="relative" ptsTypes="AA">
                                      <p:cBhvr>
                                        <p:cTn id="8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2.22222E-6 L -0.66944 0.01064 " pathEditMode="relative" ptsTypes="AA">
                                      <p:cBhvr>
                                        <p:cTn id="90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925CB6XO\MC900433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027" y="3403848"/>
            <a:ext cx="2420906" cy="2420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PH3E4SHF\MP90044858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" t="525" r="375" b="7863"/>
          <a:stretch/>
        </p:blipFill>
        <p:spPr bwMode="auto">
          <a:xfrm>
            <a:off x="72000" y="1196752"/>
            <a:ext cx="3996000" cy="55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60648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adjectives  +  enough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61370" y="1052736"/>
            <a:ext cx="5508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The kennel isn’t big </a:t>
            </a:r>
            <a:r>
              <a:rPr lang="cs-CZ" sz="3600" b="1" dirty="0" smtClean="0">
                <a:solidFill>
                  <a:srgbClr val="FF0000"/>
                </a:solidFill>
              </a:rPr>
              <a:t>enough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8748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Enough</a:t>
            </a:r>
            <a:r>
              <a:rPr lang="cs-CZ" sz="2800" dirty="0" smtClean="0"/>
              <a:t> goes  </a:t>
            </a:r>
            <a:r>
              <a:rPr lang="cs-CZ" sz="2800" b="1" dirty="0" smtClean="0"/>
              <a:t>after</a:t>
            </a:r>
            <a:r>
              <a:rPr lang="cs-CZ" sz="2800" dirty="0" smtClean="0"/>
              <a:t> adjectives and adverbs.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12474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>
                <a:solidFill>
                  <a:prstClr val="black"/>
                </a:solidFill>
              </a:rPr>
              <a:t>I can’t run very far</a:t>
            </a:r>
            <a:r>
              <a:rPr lang="cs-CZ" sz="2400" dirty="0" smtClean="0">
                <a:solidFill>
                  <a:prstClr val="black"/>
                </a:solidFill>
              </a:rPr>
              <a:t>. I’m not fit</a:t>
            </a:r>
            <a:r>
              <a:rPr lang="cs-CZ" sz="2400" b="1" dirty="0" smtClean="0">
                <a:solidFill>
                  <a:prstClr val="black"/>
                </a:solidFill>
              </a:rPr>
              <a:t> enough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prstClr val="black"/>
                </a:solidFill>
              </a:rPr>
              <a:t>Let’s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/>
              <a:t> </a:t>
            </a:r>
            <a:r>
              <a:rPr lang="cs-CZ" sz="2400" dirty="0" smtClean="0"/>
              <a:t>go. </a:t>
            </a:r>
            <a:r>
              <a:rPr lang="cs-CZ" sz="2400" dirty="0" smtClean="0"/>
              <a:t>We’ve waited long </a:t>
            </a:r>
            <a:r>
              <a:rPr lang="cs-CZ" sz="2400" b="1" dirty="0" smtClean="0"/>
              <a:t>enough.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718212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Complete the </a:t>
            </a:r>
            <a:r>
              <a:rPr lang="cs-CZ" sz="2000" dirty="0" smtClean="0"/>
              <a:t>sentences: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913" y="3573016"/>
            <a:ext cx="7318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Shall we sit outside? – No, it isn’t  _______________ 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3429000"/>
            <a:ext cx="1475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warm</a:t>
            </a:r>
          </a:p>
          <a:p>
            <a:r>
              <a:rPr lang="cs-CZ" sz="2400" dirty="0" smtClean="0"/>
              <a:t>enough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913" y="4259997"/>
            <a:ext cx="9082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 Can you hear the radio? Is it _________________ for you?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4259997"/>
            <a:ext cx="1259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enough</a:t>
            </a:r>
          </a:p>
          <a:p>
            <a:r>
              <a:rPr lang="cs-CZ" sz="2400" dirty="0" smtClean="0"/>
              <a:t>loud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35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-3.33333E-6 L -0.32014 0.0104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6.2963E-6 L -0.22048 -0.04212 " pathEditMode="relative" ptsTypes="AA">
                                      <p:cBhvr>
                                        <p:cTn id="4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81 L -0.40937 -0.0606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69" y="-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132 0.00301 L -0.31702 -0.0074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We can use </a:t>
            </a:r>
            <a:r>
              <a:rPr lang="cs-CZ" sz="2800" b="1" dirty="0" smtClean="0">
                <a:solidFill>
                  <a:srgbClr val="FF0000"/>
                </a:solidFill>
              </a:rPr>
              <a:t>enough</a:t>
            </a:r>
            <a:r>
              <a:rPr lang="cs-CZ" sz="2800" b="1" dirty="0" smtClean="0"/>
              <a:t> alone ( without the noun ).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We don’t need any more money. We’ve got </a:t>
            </a:r>
            <a:r>
              <a:rPr lang="cs-CZ" sz="2400" b="1" dirty="0" smtClean="0"/>
              <a:t>enough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Would you like some more to eat?  No, thanks. I ’ve had </a:t>
            </a:r>
            <a:r>
              <a:rPr lang="cs-CZ" sz="2400" b="1" dirty="0" smtClean="0"/>
              <a:t>enough.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76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We say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enough for </a:t>
            </a:r>
            <a:r>
              <a:rPr lang="cs-CZ" sz="3600" dirty="0" smtClean="0"/>
              <a:t>( sb/sth)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98884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This skirt isn’t big </a:t>
            </a:r>
            <a:r>
              <a:rPr lang="cs-CZ" sz="2800" b="1" dirty="0" smtClean="0"/>
              <a:t>enough for </a:t>
            </a:r>
            <a:r>
              <a:rPr lang="cs-CZ" sz="2800" dirty="0" smtClean="0"/>
              <a:t>me.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3734" y="2996952"/>
            <a:ext cx="48245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enough to </a:t>
            </a:r>
            <a:r>
              <a:rPr lang="cs-CZ" sz="3600" dirty="0" smtClean="0"/>
              <a:t>(</a:t>
            </a:r>
            <a:r>
              <a:rPr lang="cs-CZ" sz="2400" dirty="0" smtClean="0"/>
              <a:t> </a:t>
            </a:r>
            <a:r>
              <a:rPr lang="cs-CZ" sz="3600" dirty="0" smtClean="0"/>
              <a:t>do sth )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933056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I haven’t got </a:t>
            </a:r>
            <a:r>
              <a:rPr lang="cs-CZ" sz="2800" b="1" dirty="0" smtClean="0"/>
              <a:t>enough money to buy </a:t>
            </a:r>
            <a:r>
              <a:rPr lang="cs-CZ" sz="2800" dirty="0" smtClean="0"/>
              <a:t>a car.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941168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enough for </a:t>
            </a:r>
            <a:r>
              <a:rPr lang="cs-CZ" sz="3600" dirty="0" smtClean="0"/>
              <a:t>( sb/sth)</a:t>
            </a:r>
            <a:r>
              <a:rPr lang="cs-CZ" sz="3600" b="1" dirty="0" smtClean="0"/>
              <a:t> to  </a:t>
            </a:r>
            <a:r>
              <a:rPr lang="cs-CZ" sz="3600" dirty="0" smtClean="0"/>
              <a:t>(do </a:t>
            </a:r>
            <a:r>
              <a:rPr lang="cs-CZ" sz="3600" dirty="0" smtClean="0"/>
              <a:t>sth</a:t>
            </a:r>
            <a:r>
              <a:rPr lang="cs-CZ" sz="3600" dirty="0" smtClean="0"/>
              <a:t> 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877272"/>
            <a:ext cx="8532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There aren’t </a:t>
            </a:r>
            <a:r>
              <a:rPr lang="cs-CZ" sz="2800" b="1" dirty="0" smtClean="0"/>
              <a:t>enough chairs for </a:t>
            </a:r>
            <a:r>
              <a:rPr lang="cs-CZ" sz="2800" dirty="0" smtClean="0"/>
              <a:t>everybody </a:t>
            </a:r>
            <a:r>
              <a:rPr lang="cs-CZ" sz="2800" b="1" dirty="0" smtClean="0"/>
              <a:t>to sit </a:t>
            </a:r>
            <a:r>
              <a:rPr lang="cs-CZ" sz="2800" dirty="0" smtClean="0"/>
              <a:t>down.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809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74216"/>
            <a:ext cx="691276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Why don’t you buy a car? – You’ve got ________ 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Don’t buy that the coat. It’s nice but it isn’t __________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Tina is  very thin. She doesn’t  __________ 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This house isn’t  ________ for a large family.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Is there _________  in your coffee?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He isn’t a very good tennis player because he doesn’t 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You don’t eat 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don’t want to go to bed. I’m not_________ 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don’t have __________ 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This knife isn’t _______________ tomatoes</a:t>
            </a:r>
            <a:r>
              <a:rPr lang="cs-CZ" sz="2000" dirty="0"/>
              <a:t>.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Have we got____________ sandwiches?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We played well but not _________________  the game.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64288" y="1052736"/>
            <a:ext cx="18002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(money)</a:t>
            </a:r>
          </a:p>
          <a:p>
            <a:r>
              <a:rPr lang="cs-CZ" sz="2000" dirty="0"/>
              <a:t>(</a:t>
            </a:r>
            <a:r>
              <a:rPr lang="cs-CZ" sz="2000" dirty="0" smtClean="0"/>
              <a:t>long)</a:t>
            </a:r>
          </a:p>
          <a:p>
            <a:r>
              <a:rPr lang="cs-CZ" sz="2000" dirty="0" smtClean="0"/>
              <a:t>(eat) </a:t>
            </a:r>
          </a:p>
          <a:p>
            <a:r>
              <a:rPr lang="cs-CZ" sz="2000" dirty="0" smtClean="0"/>
              <a:t>(big)</a:t>
            </a:r>
          </a:p>
          <a:p>
            <a:r>
              <a:rPr lang="cs-CZ" sz="2000" dirty="0" smtClean="0"/>
              <a:t>(sugar)</a:t>
            </a:r>
          </a:p>
          <a:p>
            <a:r>
              <a:rPr lang="cs-CZ" sz="2000" dirty="0" smtClean="0"/>
              <a:t>(practise)</a:t>
            </a:r>
          </a:p>
          <a:p>
            <a:r>
              <a:rPr lang="cs-CZ" sz="2000" dirty="0"/>
              <a:t>(</a:t>
            </a:r>
            <a:r>
              <a:rPr lang="cs-CZ" sz="2000" dirty="0" smtClean="0"/>
              <a:t>fruit)</a:t>
            </a:r>
          </a:p>
          <a:p>
            <a:r>
              <a:rPr lang="cs-CZ" sz="2000" dirty="0" smtClean="0"/>
              <a:t>(tired)</a:t>
            </a:r>
          </a:p>
          <a:p>
            <a:r>
              <a:rPr lang="cs-CZ" sz="2000" dirty="0" smtClean="0"/>
              <a:t>(time )</a:t>
            </a:r>
          </a:p>
          <a:p>
            <a:r>
              <a:rPr lang="cs-CZ" sz="2000" dirty="0" smtClean="0"/>
              <a:t>(sharp/cut)</a:t>
            </a:r>
          </a:p>
          <a:p>
            <a:r>
              <a:rPr lang="cs-CZ" sz="2000" dirty="0" smtClean="0"/>
              <a:t>(bread/make)</a:t>
            </a:r>
          </a:p>
          <a:p>
            <a:r>
              <a:rPr lang="cs-CZ" sz="2000" dirty="0" smtClean="0"/>
              <a:t>(well/win)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1533" y="36933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 the sentences. Use </a:t>
            </a:r>
            <a:r>
              <a:rPr lang="cs-CZ" sz="2400" b="1" dirty="0" smtClean="0"/>
              <a:t>enough</a:t>
            </a:r>
            <a:r>
              <a:rPr lang="cs-CZ" sz="2400" dirty="0" smtClean="0"/>
              <a:t> with the words in brackets 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3693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5229200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KEY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9515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74216"/>
            <a:ext cx="856895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Why don’t you buy a car? – You’ve got enough money</a:t>
            </a:r>
            <a:r>
              <a:rPr lang="cs-CZ" sz="2000" dirty="0"/>
              <a:t>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Don’t buy that the coat. It’s nice but it </a:t>
            </a:r>
            <a:r>
              <a:rPr lang="cs-CZ" sz="2000" dirty="0" smtClean="0"/>
              <a:t>isn’t</a:t>
            </a:r>
            <a:r>
              <a:rPr lang="cs-CZ" sz="2000" dirty="0" smtClean="0"/>
              <a:t> </a:t>
            </a:r>
            <a:r>
              <a:rPr lang="cs-CZ" sz="2000" dirty="0" smtClean="0"/>
              <a:t>long </a:t>
            </a:r>
            <a:r>
              <a:rPr lang="cs-CZ" sz="2000" dirty="0" smtClean="0"/>
              <a:t>enough.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Tina is  very thin. She doesn’t</a:t>
            </a:r>
            <a:r>
              <a:rPr lang="cs-CZ" sz="2000" dirty="0"/>
              <a:t> </a:t>
            </a:r>
            <a:r>
              <a:rPr lang="cs-CZ" sz="2000" dirty="0" smtClean="0"/>
              <a:t>eat enough.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This house isn’t  big enough for a large family.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Is there enough sugar in your coffee?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He isn’t a very good tennis player because he doesn’t practise enough.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You don’t eat</a:t>
            </a:r>
            <a:r>
              <a:rPr lang="cs-CZ" sz="2000" dirty="0"/>
              <a:t> </a:t>
            </a:r>
            <a:r>
              <a:rPr lang="cs-CZ" sz="2000" dirty="0" smtClean="0"/>
              <a:t>enough fruit.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I don’t want to go to </a:t>
            </a:r>
            <a:r>
              <a:rPr lang="cs-CZ" sz="2000" dirty="0" smtClean="0"/>
              <a:t>bed. I’m not tired enough</a:t>
            </a:r>
            <a:r>
              <a:rPr lang="cs-CZ" sz="2000" dirty="0"/>
              <a:t>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I don’t have</a:t>
            </a:r>
            <a:r>
              <a:rPr lang="cs-CZ" sz="2000" dirty="0"/>
              <a:t> </a:t>
            </a:r>
            <a:r>
              <a:rPr lang="cs-CZ" sz="2000" dirty="0" smtClean="0"/>
              <a:t>enough time.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This knife isn’t</a:t>
            </a:r>
            <a:r>
              <a:rPr lang="cs-CZ" sz="2000" dirty="0"/>
              <a:t> </a:t>
            </a:r>
            <a:r>
              <a:rPr lang="cs-CZ" sz="2000" dirty="0" smtClean="0"/>
              <a:t>sharp enough</a:t>
            </a:r>
            <a:r>
              <a:rPr lang="cs-CZ" sz="2000" dirty="0"/>
              <a:t> </a:t>
            </a:r>
            <a:r>
              <a:rPr lang="cs-CZ" sz="2000" dirty="0" smtClean="0"/>
              <a:t>to cut tomatoes.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Have we got enough bread</a:t>
            </a:r>
            <a:r>
              <a:rPr lang="cs-CZ" sz="2000" dirty="0"/>
              <a:t> </a:t>
            </a:r>
            <a:r>
              <a:rPr lang="cs-CZ" sz="2000" dirty="0" smtClean="0"/>
              <a:t>to make sandwiches?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We played well but not well enough to </a:t>
            </a:r>
            <a:r>
              <a:rPr lang="cs-CZ" sz="2000" dirty="0" smtClean="0"/>
              <a:t>win</a:t>
            </a:r>
            <a:r>
              <a:rPr lang="cs-CZ" sz="2000" dirty="0" smtClean="0"/>
              <a:t> </a:t>
            </a:r>
            <a:r>
              <a:rPr lang="cs-CZ" sz="2000" dirty="0" smtClean="0"/>
              <a:t>the</a:t>
            </a:r>
            <a:r>
              <a:rPr lang="cs-CZ" sz="2000" dirty="0" smtClean="0"/>
              <a:t> game.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1533" y="36933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KEY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3693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67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PETERS</a:t>
            </a:r>
            <a:r>
              <a:rPr lang="cs-CZ" dirty="0"/>
              <a:t>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2007, ISBN 80-86195-00-7. </a:t>
            </a:r>
            <a:endParaRPr lang="cs-CZ" dirty="0" smtClean="0"/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57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624</Words>
  <Application>Microsoft Office PowerPoint</Application>
  <PresentationFormat>Předvádění na obrazovce (4:3)</PresentationFormat>
  <Paragraphs>115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58</cp:revision>
  <dcterms:created xsi:type="dcterms:W3CDTF">2013-05-17T18:40:15Z</dcterms:created>
  <dcterms:modified xsi:type="dcterms:W3CDTF">2013-05-20T17:38:37Z</dcterms:modified>
</cp:coreProperties>
</file>