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338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38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4615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52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5199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2688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3883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5879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761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218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968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C854-C226-4EA8-9884-C8D5FE11CCC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CB9AF-D15A-48EC-8293-10F6FABE88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6631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6393499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VY_52_INOVACE_33_SKRÝVAČKY_STÁTY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5.2.2013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Francie, Itálie, Švédsko, Norsko, Rusko, Slovensko, Řecko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61955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67544" y="2492896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Prezentace je určena žákům 5. ročníku ZŠ v oblasti Člověk a jeho svět. Cílem je zábavnou formou procvičit zrakové vnímání názvů států.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650140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Skrývačky – názvy států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Záhadná šifra N.ci.E572 ztížila vyřešení případu.</a:t>
            </a:r>
          </a:p>
          <a:p>
            <a:r>
              <a:rPr lang="cs-CZ" sz="2800" dirty="0" smtClean="0"/>
              <a:t>Na slunci tál i extrémně tuhý sýr.</a:t>
            </a:r>
          </a:p>
          <a:p>
            <a:r>
              <a:rPr lang="cs-CZ" sz="2800" dirty="0" smtClean="0"/>
              <a:t>V Paříži prodávají bezešvé D.S. kozačky.</a:t>
            </a:r>
          </a:p>
          <a:p>
            <a:r>
              <a:rPr lang="cs-CZ" sz="2800" dirty="0" smtClean="0"/>
              <a:t>Mrazivý únor skoro vyprázdnil naši školu.</a:t>
            </a:r>
          </a:p>
          <a:p>
            <a:r>
              <a:rPr lang="cs-CZ" sz="2800" dirty="0" smtClean="0"/>
              <a:t>V záhoně trčela z kopru skoba.</a:t>
            </a:r>
          </a:p>
          <a:p>
            <a:r>
              <a:rPr lang="cs-CZ" sz="2800" dirty="0" smtClean="0"/>
              <a:t>Důchodce si vyvezl křeslo ven s kolečkem.</a:t>
            </a:r>
          </a:p>
          <a:p>
            <a:r>
              <a:rPr lang="cs-CZ" sz="2800" dirty="0" smtClean="0"/>
              <a:t>Maminka hořec konečně zasadila.</a:t>
            </a:r>
          </a:p>
          <a:p>
            <a:pPr marL="0" indent="0">
              <a:buNone/>
            </a:pPr>
            <a:r>
              <a:rPr lang="cs-CZ" sz="2800" dirty="0" smtClean="0"/>
              <a:t>         </a:t>
            </a:r>
            <a:r>
              <a:rPr lang="cs-CZ" sz="2400" dirty="0" smtClean="0"/>
              <a:t>(Nalezené výrazy podtrhněte.)</a:t>
            </a:r>
            <a:endParaRPr lang="cs-CZ" sz="2400" dirty="0"/>
          </a:p>
        </p:txBody>
      </p:sp>
      <p:pic>
        <p:nvPicPr>
          <p:cNvPr id="1027" name="Picture 3" descr="C:\Users\JITKA\AppData\Local\Microsoft\Windows\Temporary Internet Files\Content.IE5\83KLL6WW\MP900403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41168"/>
            <a:ext cx="2196538" cy="146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9595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Skrývačky – názvy států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Záhadná ši</a:t>
            </a:r>
            <a:r>
              <a:rPr lang="cs-CZ" sz="2800" dirty="0" smtClean="0">
                <a:solidFill>
                  <a:srgbClr val="FF0000"/>
                </a:solidFill>
              </a:rPr>
              <a:t>fra N.ci.E</a:t>
            </a:r>
            <a:r>
              <a:rPr lang="cs-CZ" sz="2800" dirty="0" smtClean="0"/>
              <a:t>572 ztížila vyřešení případu.</a:t>
            </a:r>
          </a:p>
          <a:p>
            <a:r>
              <a:rPr lang="cs-CZ" sz="2800" dirty="0" smtClean="0"/>
              <a:t>Na slunc</a:t>
            </a:r>
            <a:r>
              <a:rPr lang="cs-CZ" sz="2800" dirty="0" smtClean="0">
                <a:solidFill>
                  <a:srgbClr val="FF0000"/>
                </a:solidFill>
              </a:rPr>
              <a:t>i tál i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xtrémně tuhý sýr.</a:t>
            </a:r>
          </a:p>
          <a:p>
            <a:r>
              <a:rPr lang="cs-CZ" sz="2800" dirty="0" smtClean="0"/>
              <a:t>V Paříži prodávají beze</a:t>
            </a:r>
            <a:r>
              <a:rPr lang="cs-CZ" sz="2800" dirty="0" smtClean="0">
                <a:solidFill>
                  <a:srgbClr val="FF0000"/>
                </a:solidFill>
              </a:rPr>
              <a:t>švé D.S. ko</a:t>
            </a:r>
            <a:r>
              <a:rPr lang="cs-CZ" sz="2800" dirty="0" smtClean="0"/>
              <a:t>začky.</a:t>
            </a:r>
          </a:p>
          <a:p>
            <a:r>
              <a:rPr lang="cs-CZ" sz="2800" dirty="0" smtClean="0"/>
              <a:t>Mrazivý ú</a:t>
            </a:r>
            <a:r>
              <a:rPr lang="cs-CZ" sz="2800" dirty="0" smtClean="0">
                <a:solidFill>
                  <a:srgbClr val="FF0000"/>
                </a:solidFill>
              </a:rPr>
              <a:t>nor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sko</a:t>
            </a:r>
            <a:r>
              <a:rPr lang="cs-CZ" sz="2800" dirty="0" smtClean="0"/>
              <a:t>ro vyprázdnil naši školu.</a:t>
            </a:r>
          </a:p>
          <a:p>
            <a:r>
              <a:rPr lang="cs-CZ" sz="2800" dirty="0" smtClean="0"/>
              <a:t>V záhoně trčela z kop</a:t>
            </a:r>
            <a:r>
              <a:rPr lang="cs-CZ" sz="2800" dirty="0" smtClean="0">
                <a:solidFill>
                  <a:srgbClr val="FF0000"/>
                </a:solidFill>
              </a:rPr>
              <a:t>ru sko</a:t>
            </a:r>
            <a:r>
              <a:rPr lang="cs-CZ" sz="2800" dirty="0" smtClean="0"/>
              <a:t>ba.</a:t>
            </a:r>
          </a:p>
          <a:p>
            <a:r>
              <a:rPr lang="cs-CZ" sz="2800" dirty="0" smtClean="0"/>
              <a:t>Důchodce si vyvezl kře</a:t>
            </a:r>
            <a:r>
              <a:rPr lang="cs-CZ" sz="2800" dirty="0" smtClean="0">
                <a:solidFill>
                  <a:srgbClr val="FF0000"/>
                </a:solidFill>
              </a:rPr>
              <a:t>slo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ven s ko</a:t>
            </a:r>
            <a:r>
              <a:rPr lang="cs-CZ" sz="2800" dirty="0" smtClean="0"/>
              <a:t>lečkem.</a:t>
            </a:r>
          </a:p>
          <a:p>
            <a:r>
              <a:rPr lang="cs-CZ" sz="2800" dirty="0" smtClean="0"/>
              <a:t>Maminka ho</a:t>
            </a:r>
            <a:r>
              <a:rPr lang="cs-CZ" sz="2800" dirty="0" smtClean="0">
                <a:solidFill>
                  <a:srgbClr val="FF0000"/>
                </a:solidFill>
              </a:rPr>
              <a:t>řec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ko</a:t>
            </a:r>
            <a:r>
              <a:rPr lang="cs-CZ" sz="2800" dirty="0" smtClean="0"/>
              <a:t>nečně zasadila.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41168"/>
            <a:ext cx="2195513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00485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Obrázky: www.microsoft.office.com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817864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189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Skrývačky – názvy států</vt:lpstr>
      <vt:lpstr>Skrývačky – názvy států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6</cp:revision>
  <dcterms:created xsi:type="dcterms:W3CDTF">2013-06-04T18:50:16Z</dcterms:created>
  <dcterms:modified xsi:type="dcterms:W3CDTF">2013-06-06T14:31:46Z</dcterms:modified>
</cp:coreProperties>
</file>