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2" r:id="rId4"/>
    <p:sldId id="263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8766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987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437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13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3261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3452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1400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442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25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7220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5653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404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6393499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VY_52_INOVACE_34_PŘESMYČKY_POHOŘÍ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7.2.2013 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Dolomity, Pyreneje, Kavkaz, Altaj, Ural, Karpaty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61955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 smtClean="0"/>
              <a:t>Prezentace je určena žákům 5. ročníku ZŠ v oblasti </a:t>
            </a:r>
            <a:r>
              <a:rPr lang="cs-CZ" sz="2800" dirty="0" smtClean="0"/>
              <a:t>Člověk a jeho svět</a:t>
            </a:r>
            <a:r>
              <a:rPr lang="cs-CZ" sz="2800" dirty="0" smtClean="0"/>
              <a:t>. </a:t>
            </a:r>
            <a:r>
              <a:rPr lang="cs-CZ" sz="2800" dirty="0" smtClean="0"/>
              <a:t>Cílem je zábavnou formou procvičit  názvy pohoří prostřednictvím přesmyček</a:t>
            </a:r>
            <a:r>
              <a:rPr lang="cs-CZ" sz="2800" dirty="0" smtClean="0"/>
              <a:t>. Na posledním snímku jsou úkoly, na které mohou žáci odpovědět prakticky na mapě a písemně.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58342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Najděte v přesmyčkách pohoří: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043608" y="2638191"/>
            <a:ext cx="2282552" cy="9144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OLIDOMT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87" y="4296361"/>
            <a:ext cx="2310584" cy="93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7076" y="310729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012" y="429668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913" y="2603445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581128"/>
            <a:ext cx="2066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JREYNEPE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33569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AZVKAK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flipH="1">
            <a:off x="5148064" y="4581128"/>
            <a:ext cx="201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TAPKRAY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2780928"/>
            <a:ext cx="203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RULA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9805" y="5445224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707904" y="5729664"/>
            <a:ext cx="1019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JALTA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2155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Najděte v přesmyčkách pohoří: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043608" y="2638191"/>
            <a:ext cx="2282552" cy="9144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DOLOMITY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87" y="4296361"/>
            <a:ext cx="2310584" cy="93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7076" y="310729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012" y="429668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913" y="2603445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581128"/>
            <a:ext cx="2066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PYRENEJE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33569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KAVKAZ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flipH="1">
            <a:off x="5148064" y="4581128"/>
            <a:ext cx="201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KARPATY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2780928"/>
            <a:ext cx="203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URAL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9805" y="5445224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707904" y="5729664"/>
            <a:ext cx="1019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ALTAJ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131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Doplňkové úkoly: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276872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Co si představíš pod pojmem „pohoří“?</a:t>
            </a:r>
          </a:p>
          <a:p>
            <a:r>
              <a:rPr lang="cs-CZ" sz="2400" dirty="0" smtClean="0"/>
              <a:t>2. Názvy pohoří, která jsi rozluštil v přesmyčkách najdi na mapě a ukaž je.</a:t>
            </a:r>
          </a:p>
          <a:p>
            <a:r>
              <a:rPr lang="cs-CZ" sz="2400" dirty="0" smtClean="0"/>
              <a:t>3. Připomeň si pohoří naší republiky. Jaká je naše nejvyšší hora?</a:t>
            </a:r>
          </a:p>
          <a:p>
            <a:r>
              <a:rPr lang="cs-CZ" sz="2400" dirty="0" smtClean="0"/>
              <a:t>4. Znáš nějaké pohoří, které nepatří pouze jednomu státu a přesahuje i do států sousedních? 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169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Najděte v přesmyčkách pohoří:</vt:lpstr>
      <vt:lpstr>Najděte v přesmyčkách pohoří:</vt:lpstr>
      <vt:lpstr>Doplňkové úkoly: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</dc:title>
  <dc:creator>JITKA</dc:creator>
  <cp:lastModifiedBy>pc</cp:lastModifiedBy>
  <cp:revision>18</cp:revision>
  <dcterms:created xsi:type="dcterms:W3CDTF">2013-06-05T21:20:51Z</dcterms:created>
  <dcterms:modified xsi:type="dcterms:W3CDTF">2013-06-06T16:03:08Z</dcterms:modified>
</cp:coreProperties>
</file>