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2" r:id="rId4"/>
    <p:sldId id="263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CCBE1-97FC-4AEA-B75A-3DE15FFEE35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B07C6-FFD8-4A3B-B0A0-BC71552BCA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8766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CCBE1-97FC-4AEA-B75A-3DE15FFEE35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B07C6-FFD8-4A3B-B0A0-BC71552BCA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09874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CCBE1-97FC-4AEA-B75A-3DE15FFEE35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B07C6-FFD8-4A3B-B0A0-BC71552BCA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14379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CCBE1-97FC-4AEA-B75A-3DE15FFEE35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B07C6-FFD8-4A3B-B0A0-BC71552BCA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6133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CCBE1-97FC-4AEA-B75A-3DE15FFEE35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B07C6-FFD8-4A3B-B0A0-BC71552BCA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13261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CCBE1-97FC-4AEA-B75A-3DE15FFEE35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B07C6-FFD8-4A3B-B0A0-BC71552BCA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23452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CCBE1-97FC-4AEA-B75A-3DE15FFEE35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B07C6-FFD8-4A3B-B0A0-BC71552BCA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1400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CCBE1-97FC-4AEA-B75A-3DE15FFEE35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B07C6-FFD8-4A3B-B0A0-BC71552BCA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6442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CCBE1-97FC-4AEA-B75A-3DE15FFEE35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B07C6-FFD8-4A3B-B0A0-BC71552BCA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45252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CCBE1-97FC-4AEA-B75A-3DE15FFEE35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B07C6-FFD8-4A3B-B0A0-BC71552BCA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57220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CCBE1-97FC-4AEA-B75A-3DE15FFEE35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B07C6-FFD8-4A3B-B0A0-BC71552BCA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75653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9CCBE1-97FC-4AEA-B75A-3DE15FFEE35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5B07C6-FFD8-4A3B-B0A0-BC71552BCA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4043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06393499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VY_52_INOVACE_35_PŘESMYČKY_MĚNY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12.2.2013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koruna, rubl, švýcarský frank, kuna, zlotý, leva, forint, finská marka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461955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Prezentace je určena žákům 5. ročníku ZŠ v oblasti Člověk a jeho svět. Cílem je zábavnou formou procvičit  názvy měn států prostřednictvím přesmyček</a:t>
            </a:r>
            <a:r>
              <a:rPr lang="cs-CZ" sz="2800" dirty="0" smtClean="0"/>
              <a:t>. Na posledním snímku jsou otázky k zamyšlení, které mohou žáci zpracovat písemně do sešitu. 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58342325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92088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Najděte v přesmyčkách názvy měn: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043608" y="2638191"/>
            <a:ext cx="2282552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ŠÝRVACÝKS</a:t>
            </a:r>
          </a:p>
          <a:p>
            <a:pPr algn="ctr"/>
            <a:r>
              <a:rPr lang="cs-CZ" dirty="0" smtClean="0">
                <a:solidFill>
                  <a:prstClr val="black"/>
                </a:solidFill>
              </a:rPr>
              <a:t>KANRF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587" y="4296361"/>
            <a:ext cx="2310584" cy="938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7076" y="3107297"/>
            <a:ext cx="23098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012" y="4296687"/>
            <a:ext cx="23098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913" y="2603445"/>
            <a:ext cx="23098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59632" y="4581128"/>
            <a:ext cx="2066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KÁSINF KARMA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5148064" y="4581128"/>
            <a:ext cx="2016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LÝZTO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2780928"/>
            <a:ext cx="2031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UKAN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805" y="5445224"/>
            <a:ext cx="23098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547076" y="5729664"/>
            <a:ext cx="1180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IRNOFT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2311" y="1556792"/>
            <a:ext cx="23098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059" y="5445223"/>
            <a:ext cx="23098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23928" y="1841232"/>
            <a:ext cx="1695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UROKNA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3968" y="3391737"/>
            <a:ext cx="979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BULR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85825" y="5746515"/>
            <a:ext cx="953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ALVE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321554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92088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Najděte v přesmyčkách názvy měn: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043608" y="2638191"/>
            <a:ext cx="2282552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ŠVÝCARSKÝ</a:t>
            </a:r>
          </a:p>
          <a:p>
            <a:pPr algn="ctr"/>
            <a:r>
              <a:rPr lang="cs-CZ" dirty="0" smtClean="0">
                <a:solidFill>
                  <a:prstClr val="black"/>
                </a:solidFill>
              </a:rPr>
              <a:t>FRANK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587" y="4296361"/>
            <a:ext cx="2310584" cy="938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7076" y="3107297"/>
            <a:ext cx="23098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012" y="4296687"/>
            <a:ext cx="23098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913" y="2603445"/>
            <a:ext cx="23098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59632" y="4581128"/>
            <a:ext cx="2066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FINSKÁ MARKA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5148064" y="4581128"/>
            <a:ext cx="2016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ZLOTÝ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2780928"/>
            <a:ext cx="2031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KUNA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805" y="5445224"/>
            <a:ext cx="23098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547076" y="5729664"/>
            <a:ext cx="1180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FORINT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2311" y="1556792"/>
            <a:ext cx="23098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059" y="5445223"/>
            <a:ext cx="23098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23928" y="1841232"/>
            <a:ext cx="1695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KORUNA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3968" y="3391737"/>
            <a:ext cx="979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RUBL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85825" y="5746515"/>
            <a:ext cx="953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LEVA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9618176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Úkoly: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204864"/>
            <a:ext cx="79208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Víš jaké země již přijaly měnu „euro“, kterou používají?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Přijala již naše země euro?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Víš, čím se platilo dříve?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Proč vůbec byla zavedena měna?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Zkus vyhledat informace o vzniku měny a jejím vývoji.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Proč jsou rozdílné ceny jednoho stejného produktu v různých zemích odlišné?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178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Najděte v přesmyčkách názvy měn:</vt:lpstr>
      <vt:lpstr>Najděte v přesmyčkách názvy měn:</vt:lpstr>
      <vt:lpstr>Úkoly: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JITKA</dc:creator>
  <cp:lastModifiedBy>pc</cp:lastModifiedBy>
  <cp:revision>28</cp:revision>
  <dcterms:created xsi:type="dcterms:W3CDTF">2013-06-05T21:20:51Z</dcterms:created>
  <dcterms:modified xsi:type="dcterms:W3CDTF">2013-06-06T16:15:11Z</dcterms:modified>
</cp:coreProperties>
</file>