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62" r:id="rId4"/>
    <p:sldId id="263" r:id="rId5"/>
    <p:sldId id="265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33" autoAdjust="0"/>
    <p:restoredTop sz="94660"/>
  </p:normalViewPr>
  <p:slideViewPr>
    <p:cSldViewPr>
      <p:cViewPr varScale="1">
        <p:scale>
          <a:sx n="64" d="100"/>
          <a:sy n="64" d="100"/>
        </p:scale>
        <p:origin x="-1339" y="-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587669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098745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14379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36133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3261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23452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114006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64426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45252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57220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75653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CCBE1-97FC-4AEA-B75A-3DE15FFEE35E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5B07C6-FFD8-4A3B-B0A0-BC71552BCA7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74043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906393499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Jerhotová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VY_52_INOVACE_36_PŘESMYČKY_MĚSTA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2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Vlastivěda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5.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5.2.2013 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Brusel, Kodaň, Berlín, Moskva, Vilnius, Helsinky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619555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92088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800" dirty="0" smtClean="0"/>
              <a:t>Prezentace je určena žákům 5. ročníku ZŠ v oblasti </a:t>
            </a:r>
            <a:r>
              <a:rPr lang="cs-CZ" sz="2800" dirty="0" smtClean="0"/>
              <a:t>Člověk a jeho svět</a:t>
            </a:r>
            <a:r>
              <a:rPr lang="cs-CZ" sz="2800" dirty="0" smtClean="0"/>
              <a:t>. </a:t>
            </a:r>
            <a:r>
              <a:rPr lang="cs-CZ" sz="2800" dirty="0" smtClean="0"/>
              <a:t>Cílem je zábavnou formou procvičit  názvy měst prostřednictvím přesmyček</a:t>
            </a:r>
            <a:r>
              <a:rPr lang="cs-CZ" sz="2800" dirty="0" smtClean="0"/>
              <a:t>. V závěru prezentace mohou žáci odpovědět na otázky. 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58342325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Najděte v přesmyčkách názvy měst:</a:t>
            </a:r>
            <a:endParaRPr lang="cs-CZ" sz="3600" dirty="0"/>
          </a:p>
        </p:txBody>
      </p:sp>
      <p:sp>
        <p:nvSpPr>
          <p:cNvPr id="4" name="Ovál 3"/>
          <p:cNvSpPr/>
          <p:nvPr/>
        </p:nvSpPr>
        <p:spPr>
          <a:xfrm>
            <a:off x="1043608" y="2638191"/>
            <a:ext cx="2282552" cy="9144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SBULRE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7587" y="4296361"/>
            <a:ext cx="2310584" cy="938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7076" y="3107297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6012" y="4296687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5913" y="2603445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4581128"/>
            <a:ext cx="2066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RÍBLNE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5936" y="33569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ADŇOK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flipH="1">
            <a:off x="5148064" y="4581128"/>
            <a:ext cx="2016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ULNVISI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44208" y="2780928"/>
            <a:ext cx="2031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VKOSMA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9805" y="5445224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547076" y="5729664"/>
            <a:ext cx="1180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YLHSENIK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215543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792088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3600" dirty="0" smtClean="0"/>
              <a:t>Najděte v přesmyčkách názvy měst:</a:t>
            </a:r>
            <a:endParaRPr lang="cs-CZ" sz="3600" dirty="0"/>
          </a:p>
        </p:txBody>
      </p:sp>
      <p:sp>
        <p:nvSpPr>
          <p:cNvPr id="4" name="Ovál 3"/>
          <p:cNvSpPr/>
          <p:nvPr/>
        </p:nvSpPr>
        <p:spPr>
          <a:xfrm>
            <a:off x="1043608" y="2638191"/>
            <a:ext cx="2282552" cy="914400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BRUSEL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7587" y="4296361"/>
            <a:ext cx="2310584" cy="938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7076" y="3107297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76012" y="4296687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5913" y="2603445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4581128"/>
            <a:ext cx="20665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BERLÍN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95936" y="3356992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KODAŇ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 flipH="1">
            <a:off x="5148064" y="4581128"/>
            <a:ext cx="2016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VILNIUS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444208" y="2780928"/>
            <a:ext cx="20315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MOSKVA</a:t>
            </a:r>
            <a:endParaRPr lang="cs-CZ" dirty="0">
              <a:solidFill>
                <a:prstClr val="black"/>
              </a:solidFill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29805" y="5445224"/>
            <a:ext cx="2309813" cy="938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3547076" y="5729664"/>
            <a:ext cx="1180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prstClr val="black"/>
                </a:solidFill>
              </a:rPr>
              <a:t>HELSINKY</a:t>
            </a:r>
            <a:endParaRPr lang="cs-CZ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6760427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C000"/>
          </a:solidFill>
        </p:spPr>
        <p:txBody>
          <a:bodyPr/>
          <a:lstStyle/>
          <a:p>
            <a:r>
              <a:rPr lang="cs-CZ" dirty="0" smtClean="0"/>
              <a:t>Úkoly: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611560" y="2348880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sz="2800" dirty="0" smtClean="0"/>
              <a:t>Města, která jsi rozluštil/a z přesmyček, ukaž na mapě. 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Byl/a jsi již v nějakém tomto městě? Poinformuj nás, přines fotografie.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Jaká znáš další hlavní města?</a:t>
            </a:r>
          </a:p>
          <a:p>
            <a:pPr marL="342900" indent="-342900">
              <a:buAutoNum type="arabicPeriod"/>
            </a:pPr>
            <a:r>
              <a:rPr lang="cs-CZ" sz="2800" dirty="0" smtClean="0"/>
              <a:t>Co víš o našem hlavním městě?</a:t>
            </a:r>
            <a:endParaRPr lang="cs-CZ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142</Words>
  <Application>Microsoft Office PowerPoint</Application>
  <PresentationFormat>Předvádění na obrazovce (4:3)</PresentationFormat>
  <Paragraphs>40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systému Office</vt:lpstr>
      <vt:lpstr>Snímek 1</vt:lpstr>
      <vt:lpstr>Anotace</vt:lpstr>
      <vt:lpstr>Najděte v přesmyčkách názvy měst:</vt:lpstr>
      <vt:lpstr>Najděte v přesmyčkách názvy měst:</vt:lpstr>
      <vt:lpstr>Úkoly: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Anotace</dc:title>
  <dc:creator>JITKA</dc:creator>
  <cp:lastModifiedBy>pc</cp:lastModifiedBy>
  <cp:revision>23</cp:revision>
  <dcterms:created xsi:type="dcterms:W3CDTF">2013-06-05T21:20:51Z</dcterms:created>
  <dcterms:modified xsi:type="dcterms:W3CDTF">2013-06-06T16:23:10Z</dcterms:modified>
</cp:coreProperties>
</file>