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59" r:id="rId5"/>
    <p:sldId id="26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76070838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Přísloví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VY_12_INOVACE_03_POPLETENÁ_PŘÍSLOVÍ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17. 9. 2012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přísloví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ověření znalostí           o přirovnáních. Žáci mají za úkol přirovnání správně sestavit, uvědomit si                a vysvětlit jejich význam. Porozumění přísloví mohou prokázat jeho namalováním.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Popletená přísloví: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268760"/>
            <a:ext cx="5554060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Komu není rady, tomu se zelení.</a:t>
            </a:r>
          </a:p>
          <a:p>
            <a:endParaRPr lang="cs-CZ" sz="1050" dirty="0"/>
          </a:p>
          <a:p>
            <a:r>
              <a:rPr lang="cs-CZ" sz="2400" dirty="0" smtClean="0"/>
              <a:t>Jak se do lesa volá, tak si lehneš.</a:t>
            </a:r>
          </a:p>
          <a:p>
            <a:endParaRPr lang="cs-CZ" sz="1050" dirty="0"/>
          </a:p>
          <a:p>
            <a:r>
              <a:rPr lang="cs-CZ" sz="2400" dirty="0" smtClean="0"/>
              <a:t>Kdo jinému jámu kopá, v apatyce nekoupí.</a:t>
            </a:r>
            <a:endParaRPr lang="cs-CZ" sz="3200" dirty="0" smtClean="0"/>
          </a:p>
          <a:p>
            <a:endParaRPr lang="cs-CZ" sz="1050" dirty="0" smtClean="0"/>
          </a:p>
          <a:p>
            <a:r>
              <a:rPr lang="cs-CZ" sz="2400" dirty="0" smtClean="0"/>
              <a:t>Komu se nelení, tomu není pomoci. </a:t>
            </a:r>
          </a:p>
          <a:p>
            <a:endParaRPr lang="cs-CZ" sz="1000" dirty="0" smtClean="0"/>
          </a:p>
          <a:p>
            <a:r>
              <a:rPr lang="cs-CZ" sz="2400" dirty="0" smtClean="0"/>
              <a:t>Jak si usteleš, tak se z lesa ozývá.</a:t>
            </a:r>
          </a:p>
          <a:p>
            <a:endParaRPr lang="cs-CZ" sz="1050" dirty="0" smtClean="0"/>
          </a:p>
          <a:p>
            <a:r>
              <a:rPr lang="cs-CZ" sz="2400" dirty="0" smtClean="0"/>
              <a:t>Není všechno zlato, co tě nepálí.</a:t>
            </a:r>
          </a:p>
          <a:p>
            <a:endParaRPr lang="cs-CZ" sz="1050" dirty="0" smtClean="0"/>
          </a:p>
          <a:p>
            <a:r>
              <a:rPr lang="cs-CZ" sz="2400" dirty="0" smtClean="0"/>
              <a:t>Čí chleba jíš, od toho oheň.</a:t>
            </a:r>
          </a:p>
          <a:p>
            <a:endParaRPr lang="cs-CZ" sz="1050" dirty="0" smtClean="0"/>
          </a:p>
          <a:p>
            <a:r>
              <a:rPr lang="cs-CZ" sz="2400" dirty="0" smtClean="0"/>
              <a:t>Nehas, co se třpytí.</a:t>
            </a:r>
          </a:p>
          <a:p>
            <a:endParaRPr lang="cs-CZ" sz="1050" dirty="0" smtClean="0"/>
          </a:p>
          <a:p>
            <a:r>
              <a:rPr lang="cs-CZ" sz="2400" dirty="0" smtClean="0"/>
              <a:t>Od koho poplach, toho píseň zpívej.</a:t>
            </a:r>
          </a:p>
          <a:p>
            <a:endParaRPr lang="cs-CZ" sz="1050" dirty="0" smtClean="0"/>
          </a:p>
          <a:p>
            <a:r>
              <a:rPr lang="cs-CZ" sz="2400" dirty="0" smtClean="0"/>
              <a:t>Komu není shůry dáno, sám do ní padá.</a:t>
            </a:r>
            <a:r>
              <a:rPr lang="cs-CZ" sz="2400" dirty="0"/>
              <a:t> </a:t>
            </a:r>
            <a:endParaRPr lang="cs-CZ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313971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Pokyny k práci: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772816"/>
            <a:ext cx="6408712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Nejdříve si všechna přísloví přečti potichu.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420888"/>
            <a:ext cx="6408712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Myslíš, že se jednotlivé části přísloví k sobě hodí?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03648" y="3068960"/>
            <a:ext cx="6408712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Pokus se najít správnou druhou část u dalších přísloví.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Svá řešení si nejprve poznamenej do sešitu na psaní.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403648" y="4005064"/>
            <a:ext cx="6408712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Své výsledky můžeš porovnat se spolužákem.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03648" y="4658460"/>
            <a:ext cx="6408712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Víš, co znamená slovo „apatyka“?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403648" y="5301208"/>
            <a:ext cx="6408712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Ze zkontrolovaného </a:t>
            </a:r>
            <a:r>
              <a:rPr lang="cs-CZ" sz="2000" dirty="0" smtClean="0"/>
              <a:t>řešení si </a:t>
            </a:r>
            <a:r>
              <a:rPr lang="cs-CZ" sz="2000" dirty="0" smtClean="0"/>
              <a:t>vyber jedno </a:t>
            </a:r>
            <a:r>
              <a:rPr lang="cs-CZ" sz="2000" dirty="0" smtClean="0"/>
              <a:t>přísloví, </a:t>
            </a:r>
            <a:r>
              <a:rPr lang="cs-CZ" sz="2000" dirty="0" smtClean="0"/>
              <a:t>vysvětli a namaluj jej. </a:t>
            </a:r>
          </a:p>
        </p:txBody>
      </p:sp>
    </p:spTree>
    <p:extLst>
      <p:ext uri="{BB962C8B-B14F-4D97-AF65-F5344CB8AC3E}">
        <p14:creationId xmlns="" xmlns:p14="http://schemas.microsoft.com/office/powerpoint/2010/main" val="253742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Správnost ověř podle barev: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268760"/>
            <a:ext cx="5554060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Komu není rady,</a:t>
            </a:r>
            <a:r>
              <a:rPr lang="cs-CZ" sz="2400" dirty="0" smtClean="0">
                <a:ln>
                  <a:solidFill>
                    <a:srgbClr val="00B0F0"/>
                  </a:solidFill>
                </a:ln>
              </a:rPr>
              <a:t> </a:t>
            </a:r>
            <a:r>
              <a:rPr lang="cs-CZ" sz="2400" dirty="0" smtClean="0">
                <a:solidFill>
                  <a:srgbClr val="92D050"/>
                </a:solidFill>
              </a:rPr>
              <a:t>tomu se zelení.</a:t>
            </a:r>
          </a:p>
          <a:p>
            <a:endParaRPr lang="cs-CZ" sz="1050" dirty="0"/>
          </a:p>
          <a:p>
            <a:r>
              <a:rPr lang="cs-CZ" sz="2400" dirty="0" smtClean="0">
                <a:solidFill>
                  <a:srgbClr val="FFFF00"/>
                </a:solidFill>
              </a:rPr>
              <a:t>Jak se do lesa volá, </a:t>
            </a:r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tak si lehneš.</a:t>
            </a:r>
          </a:p>
          <a:p>
            <a:endParaRPr lang="cs-CZ" sz="1050" dirty="0"/>
          </a:p>
          <a:p>
            <a:r>
              <a:rPr lang="cs-CZ" sz="2400" dirty="0" smtClean="0">
                <a:solidFill>
                  <a:srgbClr val="FFC000"/>
                </a:solidFill>
              </a:rPr>
              <a:t>Kdo jinému jámu kopá,</a:t>
            </a:r>
            <a:r>
              <a:rPr lang="cs-CZ" sz="2400" dirty="0" smtClean="0"/>
              <a:t> v apatyce nekoupí.</a:t>
            </a:r>
            <a:endParaRPr lang="cs-CZ" sz="3200" dirty="0" smtClean="0"/>
          </a:p>
          <a:p>
            <a:endParaRPr lang="cs-CZ" sz="1050" dirty="0" smtClean="0"/>
          </a:p>
          <a:p>
            <a:r>
              <a:rPr lang="cs-CZ" sz="2400" dirty="0" smtClean="0">
                <a:solidFill>
                  <a:srgbClr val="92D050"/>
                </a:solidFill>
              </a:rPr>
              <a:t>Komu se nelení, </a:t>
            </a:r>
            <a:r>
              <a:rPr lang="cs-CZ" sz="2400" dirty="0" smtClean="0">
                <a:solidFill>
                  <a:srgbClr val="00B0F0"/>
                </a:solidFill>
              </a:rPr>
              <a:t>tomu není pomoci. </a:t>
            </a:r>
          </a:p>
          <a:p>
            <a:endParaRPr lang="cs-CZ" sz="1000" dirty="0" smtClean="0"/>
          </a:p>
          <a:p>
            <a:r>
              <a:rPr lang="cs-CZ" sz="2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Jak si usteleš,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tak se z lesa ozývá.</a:t>
            </a:r>
          </a:p>
          <a:p>
            <a:endParaRPr lang="cs-CZ" sz="105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Není všechno zlato,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co tě nepálí.</a:t>
            </a:r>
          </a:p>
          <a:p>
            <a:endParaRPr lang="cs-CZ" sz="1050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Čí chleba jíš, </a:t>
            </a:r>
            <a:r>
              <a:rPr lang="cs-CZ" sz="2400" dirty="0" smtClean="0">
                <a:solidFill>
                  <a:srgbClr val="00B050"/>
                </a:solidFill>
              </a:rPr>
              <a:t>od toho oheň.</a:t>
            </a:r>
          </a:p>
          <a:p>
            <a:endParaRPr lang="cs-CZ" sz="1050" dirty="0" smtClean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Nehas,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co se třpytí.</a:t>
            </a:r>
          </a:p>
          <a:p>
            <a:endParaRPr lang="cs-CZ" sz="1050" dirty="0" smtClean="0"/>
          </a:p>
          <a:p>
            <a:r>
              <a:rPr lang="cs-CZ" sz="2400" dirty="0" smtClean="0">
                <a:solidFill>
                  <a:srgbClr val="00B050"/>
                </a:solidFill>
              </a:rPr>
              <a:t>Od koho poplach, </a:t>
            </a:r>
            <a:r>
              <a:rPr lang="cs-CZ" sz="2400" dirty="0" smtClean="0">
                <a:solidFill>
                  <a:srgbClr val="0070C0"/>
                </a:solidFill>
              </a:rPr>
              <a:t>toho píseň zpívej.</a:t>
            </a:r>
          </a:p>
          <a:p>
            <a:endParaRPr lang="cs-CZ" sz="1050" dirty="0" smtClean="0"/>
          </a:p>
          <a:p>
            <a:r>
              <a:rPr lang="cs-CZ" sz="2400" dirty="0" smtClean="0"/>
              <a:t>Komu není shůry dáno, </a:t>
            </a:r>
            <a:r>
              <a:rPr lang="cs-CZ" sz="2400" dirty="0" smtClean="0">
                <a:solidFill>
                  <a:srgbClr val="FFC000"/>
                </a:solidFill>
              </a:rPr>
              <a:t>sám do ní padá.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endParaRPr lang="cs-CZ" sz="2400" dirty="0" smtClean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022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VYKOPAL, Zdeněk. </a:t>
            </a:r>
            <a:r>
              <a:rPr lang="cs-CZ" i="1" dirty="0" smtClean="0"/>
              <a:t>Docvičujeme čtení: pro zábavu a poučení</a:t>
            </a:r>
            <a:r>
              <a:rPr lang="cs-CZ" dirty="0" smtClean="0"/>
              <a:t>. 1. vyd. Praha: </a:t>
            </a:r>
            <a:r>
              <a:rPr lang="cs-CZ" dirty="0" err="1" smtClean="0"/>
              <a:t>fi</a:t>
            </a:r>
            <a:r>
              <a:rPr lang="cs-CZ" dirty="0" smtClean="0"/>
              <a:t> </a:t>
            </a:r>
            <a:r>
              <a:rPr lang="cs-CZ" dirty="0" err="1" smtClean="0"/>
              <a:t>Blug</a:t>
            </a:r>
            <a:r>
              <a:rPr lang="cs-CZ" dirty="0" smtClean="0"/>
              <a:t>, 1993. ISBN 80-85635-25-9.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364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Popletená přísloví:</vt:lpstr>
      <vt:lpstr>Pokyny k práci:</vt:lpstr>
      <vt:lpstr>Správnost ověř podle barev: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Dum</cp:lastModifiedBy>
  <cp:revision>21</cp:revision>
  <dcterms:created xsi:type="dcterms:W3CDTF">2013-04-08T11:36:48Z</dcterms:created>
  <dcterms:modified xsi:type="dcterms:W3CDTF">2013-06-06T17:57:58Z</dcterms:modified>
</cp:coreProperties>
</file>