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1" r:id="rId3"/>
    <p:sldId id="264" r:id="rId4"/>
    <p:sldId id="268" r:id="rId5"/>
    <p:sldId id="267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961585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808461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127164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767576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141276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948522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50938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556843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383612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10096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504433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123394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416632880"/>
              </p:ext>
            </p:extLst>
          </p:nvPr>
        </p:nvGraphicFramePr>
        <p:xfrm>
          <a:off x="114300" y="764704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Zbyněk Jícha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Práce s textem a úryvkem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VY_12_INOVACE_05_KOPANINA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Český jazyk a literatura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3. a 5.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24. 9. 2012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pověst, úryvek, souvětí, přímá řeč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38120118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916832"/>
            <a:ext cx="756084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Prezentace je určena pro čtení ve 3. a 5. ročníku. Cílem je procvičení si čtení na textu, který nám podává jeden z výkladů vzniku jména této obce dle pověsti. </a:t>
            </a:r>
            <a:r>
              <a:rPr lang="cs-CZ" dirty="0" smtClean="0"/>
              <a:t>                   V </a:t>
            </a:r>
            <a:r>
              <a:rPr lang="cs-CZ" dirty="0" smtClean="0"/>
              <a:t>úvodu si žáci procvičí čtení obtížných slov obsažených v ukázce. Dále následují pokyny pro práci s textem. Učitel musí před výukou zajistit kopii textu pro každého žáka.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62446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Příprava na čtení textu: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772816"/>
            <a:ext cx="8136904" cy="40011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- Před čtením textu se nejprve zaměříme na následující slova: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83568" y="2780928"/>
            <a:ext cx="1512168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pověst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3568" y="3573016"/>
            <a:ext cx="1512168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různí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3568" y="4293096"/>
            <a:ext cx="1512168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první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3568" y="5013176"/>
            <a:ext cx="1512168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praví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5733256"/>
            <a:ext cx="1512168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dokud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851920" y="2780928"/>
            <a:ext cx="1512168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soused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851920" y="3573015"/>
            <a:ext cx="1512168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vykopat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851920" y="4293095"/>
            <a:ext cx="1512168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zahradě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851920" y="5013175"/>
            <a:ext cx="1512168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kopal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851920" y="5733256"/>
            <a:ext cx="1512168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rozkopali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876256" y="2780928"/>
            <a:ext cx="1512168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rytíři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876256" y="3573014"/>
            <a:ext cx="1512168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kdysi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876256" y="4293094"/>
            <a:ext cx="1512168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nejméně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804248" y="5013174"/>
            <a:ext cx="1584176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věrohodná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876256" y="5733255"/>
            <a:ext cx="1512168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olupovali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408255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Pokyny k práci s textem I. 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772816"/>
            <a:ext cx="8136904" cy="70788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- Dostal/a jsi úryvek textu z knihy V. Řezáče: Kluci, hurá za ním – „Jak vznikl název obce Kopanina“, který si nyní přečteme volným hlasitým tempem.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39552" y="2780928"/>
            <a:ext cx="8136904" cy="101566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000" dirty="0" smtClean="0"/>
              <a:t>Dlouhé věty a souvětí se pokus vhodně členit, např.:</a:t>
            </a:r>
          </a:p>
          <a:p>
            <a:r>
              <a:rPr lang="cs-CZ" sz="2000" dirty="0" smtClean="0"/>
              <a:t>„První z nich praví – že kdysi, - dokud měla tato vesnice – jen několik čísel – a žádné jméno, - jeden soused si chtěl – na zahradě vykopat křen.“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39552" y="4058295"/>
            <a:ext cx="8136904" cy="40011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000" dirty="0" smtClean="0"/>
              <a:t>Pokus se tuto pověst převyprávět tak, jak ji napsal spisovatel.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39552" y="4725144"/>
            <a:ext cx="8136904" cy="40011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000" dirty="0" smtClean="0"/>
              <a:t>Zkus vymyslet nový příběh, který bude vyprávět o vzniku jména této obce.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26360" y="5373216"/>
            <a:ext cx="8136904" cy="40011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000" dirty="0" smtClean="0"/>
              <a:t>Najdeš Kopaninu na mapě ČR? </a:t>
            </a:r>
          </a:p>
        </p:txBody>
      </p:sp>
    </p:spTree>
    <p:extLst>
      <p:ext uri="{BB962C8B-B14F-4D97-AF65-F5344CB8AC3E}">
        <p14:creationId xmlns="" xmlns:p14="http://schemas.microsoft.com/office/powerpoint/2010/main" val="1728954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7" grpId="0" animBg="1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Pokyny k práci s textem II. 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772816"/>
            <a:ext cx="8136904" cy="193899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/>
              <a:t>„O tom je, miláčkové, několik pověstí, které se velmi různí. První z nich vypráví, že kdysi. Dokud měla tato vesnice jen několik čísel a žádné jméno, jeden soused si chtěl na zahradě vykopat křen. Ale křen, potvůrka, narostl tak, jako by chtěl prorůst až na druhou stranu země, a soused ne a ne se dokopat jeho konce.“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58041" y="3929953"/>
            <a:ext cx="8136904" cy="40011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- Zkus si šeptem promyslet intonaci, jak bys přečetl/a tento úryvek. 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58041" y="4653136"/>
            <a:ext cx="8136904" cy="40011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- Nalezneš v úryvku přímou řeč? 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58041" y="5304201"/>
            <a:ext cx="8136904" cy="40011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- Spočítej kolik souvětí má tento úryvek. 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58041" y="6021288"/>
            <a:ext cx="8136904" cy="40011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- Kdo nejrychleji spočítá, kolik písmen „e“ je v tomto úryvku?  </a:t>
            </a:r>
          </a:p>
        </p:txBody>
      </p:sp>
    </p:spTree>
    <p:extLst>
      <p:ext uri="{BB962C8B-B14F-4D97-AF65-F5344CB8AC3E}">
        <p14:creationId xmlns="" xmlns:p14="http://schemas.microsoft.com/office/powerpoint/2010/main" val="3660580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10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988840"/>
            <a:ext cx="7704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VYKOPAL, Zdeněk. </a:t>
            </a:r>
            <a:r>
              <a:rPr lang="cs-CZ" i="1" dirty="0" smtClean="0"/>
              <a:t>Docvičujeme čtení: pro zábavu a poučení</a:t>
            </a:r>
            <a:r>
              <a:rPr lang="cs-CZ" dirty="0" smtClean="0"/>
              <a:t>. 1. vyd. Praha: </a:t>
            </a:r>
            <a:r>
              <a:rPr lang="cs-CZ" dirty="0" err="1" smtClean="0"/>
              <a:t>fi</a:t>
            </a:r>
            <a:r>
              <a:rPr lang="cs-CZ" dirty="0" smtClean="0"/>
              <a:t> </a:t>
            </a:r>
            <a:r>
              <a:rPr lang="cs-CZ" dirty="0" err="1" smtClean="0"/>
              <a:t>Blug</a:t>
            </a:r>
            <a:r>
              <a:rPr lang="cs-CZ" dirty="0" smtClean="0"/>
              <a:t>, 1993. ISBN 80-85635-25-9.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14403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375</TotalTime>
  <Words>419</Words>
  <Application>Microsoft Office PowerPoint</Application>
  <PresentationFormat>Předvádění na obrazovce (4:3)</PresentationFormat>
  <Paragraphs>53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 </vt:lpstr>
      <vt:lpstr>Příprava na čtení textu:</vt:lpstr>
      <vt:lpstr>Pokyny k práci s textem I. :</vt:lpstr>
      <vt:lpstr>Pokyny k práci s textem II. 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Čj-lit.</dc:title>
  <dc:creator>Zbyněk Jícha</dc:creator>
  <cp:lastModifiedBy>Dum</cp:lastModifiedBy>
  <cp:revision>33</cp:revision>
  <dcterms:created xsi:type="dcterms:W3CDTF">2013-04-08T11:36:48Z</dcterms:created>
  <dcterms:modified xsi:type="dcterms:W3CDTF">2013-06-06T18:02:34Z</dcterms:modified>
</cp:coreProperties>
</file>