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64" r:id="rId4"/>
    <p:sldId id="26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615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0846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2716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6757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4127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4852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093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5684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8361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0096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0443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339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28379913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Práce s textem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VY_12_INOVACE_06_PŘÁNÍ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Český jazyk a literatura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 a 5.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9. 2012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přání, dílna, harampádí, světlo, babička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812011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916832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Prezentace je určena pro čtení ve 3. a 5. ročníku. Cílem je procvičení si čtení textu a práce s textem, který podává informace o přání malého hrdiny Jirky. V textu lze pozorovat komunikaci mezi vnukem a jeho babičkou.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44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Č</a:t>
            </a:r>
            <a:r>
              <a:rPr lang="cs-CZ" dirty="0" smtClean="0"/>
              <a:t>tení obtížných slov: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72816"/>
            <a:ext cx="8136904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Před čtením textu nejprve čti nahlas následující slova: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83568" y="2780928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šťastný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3573016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dílna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3568" y="4293096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nástroje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568" y="5013176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přístroje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5733256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těžkostí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51920" y="2780928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třeba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3573015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zařídit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51920" y="4293095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vyvezl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51920" y="5013175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vyvážky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1920" y="5733256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světlo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76256" y="2780928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vybílil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876256" y="3573014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všecky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876256" y="4293094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krámy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04248" y="5013174"/>
            <a:ext cx="158417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harampádí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876256" y="5733255"/>
            <a:ext cx="15121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plechovky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0825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Pokyny k práci s textem I. 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556792"/>
            <a:ext cx="8136904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- Dostal/a jsi úryvek textu podle knihy E. </a:t>
            </a:r>
            <a:r>
              <a:rPr lang="cs-CZ" sz="2000" dirty="0" err="1" smtClean="0"/>
              <a:t>Horelové</a:t>
            </a:r>
            <a:r>
              <a:rPr lang="cs-CZ" sz="2000" dirty="0" smtClean="0"/>
              <a:t>: Štěstí má jméno Jonáš – „Přání Jirky Holečka“.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39552" y="2380818"/>
            <a:ext cx="8136904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- Přečti si text potichu, dozvíš se, jaká přání měl chlapec.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39552" y="2996952"/>
            <a:ext cx="8136904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- Převyprávěj nahlas, o čem jsi se z textu dozvěděl.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39552" y="3573016"/>
            <a:ext cx="8136904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000" dirty="0" smtClean="0"/>
              <a:t>Chtěl by sis i ty zařídit takovou dílničku? Jak by sis takovou místnost obstaral a jak zařídil? Použij následující předlohu: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</a:t>
            </a:r>
            <a:r>
              <a:rPr lang="cs-CZ" sz="2000" b="1" i="1" dirty="0" smtClean="0"/>
              <a:t>Nejprve bych ………...., pak bych ………….…… a nakonec bych ………….. 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4797152"/>
            <a:ext cx="8136904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- Zkus popsat Jirku, jaký byl?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5373216"/>
            <a:ext cx="8136904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- Kdo nám sděluje své přání? Dospělý nebo školák? Podle čeho to poznáš? 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39552" y="5949280"/>
            <a:ext cx="8136904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- Najdi a přečti znovu větu „Je - a hodně!“  Jaký smysl má tato věta? </a:t>
            </a:r>
          </a:p>
        </p:txBody>
      </p:sp>
    </p:spTree>
    <p:extLst>
      <p:ext uri="{BB962C8B-B14F-4D97-AF65-F5344CB8AC3E}">
        <p14:creationId xmlns:p14="http://schemas.microsoft.com/office/powerpoint/2010/main" xmlns="" val="172895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VYKOPAL, Zdeněk. </a:t>
            </a:r>
            <a:r>
              <a:rPr lang="cs-CZ" i="1" dirty="0" smtClean="0"/>
              <a:t>Docvičujeme čtení: pro zábavu a poučení</a:t>
            </a:r>
            <a:r>
              <a:rPr lang="cs-CZ" dirty="0" smtClean="0"/>
              <a:t>. 1. vyd. Praha: </a:t>
            </a:r>
            <a:r>
              <a:rPr lang="cs-CZ" dirty="0" err="1" smtClean="0"/>
              <a:t>fi</a:t>
            </a:r>
            <a:r>
              <a:rPr lang="cs-CZ" dirty="0" smtClean="0"/>
              <a:t> </a:t>
            </a:r>
            <a:r>
              <a:rPr lang="cs-CZ" dirty="0" err="1" smtClean="0"/>
              <a:t>Blug</a:t>
            </a:r>
            <a:r>
              <a:rPr lang="cs-CZ" dirty="0" smtClean="0"/>
              <a:t>, 1993. ISBN 80-85635-25-9.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1440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286</Words>
  <Application>Microsoft Office PowerPoint</Application>
  <PresentationFormat>Předvádění na obrazovce (4:3)</PresentationFormat>
  <Paragraphs>49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 </vt:lpstr>
      <vt:lpstr>Čtení obtížných slov:</vt:lpstr>
      <vt:lpstr>Pokyny k práci s textem I. 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Čj-lit.</dc:title>
  <dc:creator>Zbyněk Jícha</dc:creator>
  <cp:lastModifiedBy>pc</cp:lastModifiedBy>
  <cp:revision>35</cp:revision>
  <dcterms:created xsi:type="dcterms:W3CDTF">2013-04-08T11:36:48Z</dcterms:created>
  <dcterms:modified xsi:type="dcterms:W3CDTF">2013-06-06T17:14:19Z</dcterms:modified>
</cp:coreProperties>
</file>