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81039455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básní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VY_12_INOVACE_07_NA_MATĚJSKÉ_POUTI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4. 10.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pouť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kolotoč, lochneska, rým, verš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práce s básní, hledání a vytleskání rytmu. Žák se snaží nalézt obtížně čitelná slova a fráze, s kterými dále pracuje a nachází společně s dalšími žáky jiná. Součástí prezentace je i přepis vyhledaného textu do sešitu.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Na matějské pouti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4464496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Ať je hezky nebo leje, 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ejdeme se u Matěje – sraz je zítra v pět.</a:t>
            </a:r>
          </a:p>
          <a:p>
            <a:r>
              <a:rPr lang="cs-CZ" sz="2000" dirty="0" smtClean="0"/>
              <a:t>Jen se točte kolotoče,</a:t>
            </a:r>
          </a:p>
          <a:p>
            <a:r>
              <a:rPr lang="cs-CZ" sz="2000" dirty="0" smtClean="0"/>
              <a:t>Ať se točí svět!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3356992"/>
            <a:ext cx="5184576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Nebojte se bude hezky,</a:t>
            </a:r>
          </a:p>
          <a:p>
            <a:r>
              <a:rPr lang="cs-CZ" sz="2000" dirty="0" smtClean="0"/>
              <a:t>Nasedneme do lochnesky – třikrát tam a zpět.</a:t>
            </a:r>
          </a:p>
          <a:p>
            <a:r>
              <a:rPr lang="cs-CZ" sz="2000" dirty="0" smtClean="0"/>
              <a:t>Jen se točte, kolotoče,</a:t>
            </a:r>
          </a:p>
          <a:p>
            <a:r>
              <a:rPr lang="cs-CZ" sz="2000" dirty="0" smtClean="0"/>
              <a:t>Ať se točí svět.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085184"/>
            <a:ext cx="4896544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Hej vy, tátové a mámy,</a:t>
            </a:r>
          </a:p>
          <a:p>
            <a:r>
              <a:rPr lang="cs-CZ" sz="2000" dirty="0" smtClean="0"/>
              <a:t>Nemračte se, pojďte s námi – ubude vám let.</a:t>
            </a:r>
          </a:p>
          <a:p>
            <a:r>
              <a:rPr lang="cs-CZ" sz="2000" dirty="0" smtClean="0"/>
              <a:t>Jen se točte, kolotoče,</a:t>
            </a:r>
          </a:p>
          <a:p>
            <a:r>
              <a:rPr lang="cs-CZ" sz="2000" dirty="0" smtClean="0"/>
              <a:t>Ať se točí svět!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021288"/>
            <a:ext cx="2304256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Z knihy veršů Jiřího Žáčka</a:t>
            </a:r>
          </a:p>
          <a:p>
            <a:r>
              <a:rPr lang="cs-CZ" sz="1600" i="1" dirty="0" smtClean="0"/>
              <a:t>Dvakrát dvě je někdy pět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94052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Pokyny k práci s básní: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554461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Už jsi byl/a někdy na pouti?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348880"/>
            <a:ext cx="6860443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Svezl/a ses už někdy na kolotoči, lochnesce nebo autodromu?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3" y="3072201"/>
            <a:ext cx="6860443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Přečti si potichu celou báseň. Jaká slova nebo skupiny slov ti dělají potíže? Ta slova si pak přečti ještě jednou nahlas.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2" y="4077072"/>
            <a:ext cx="6860443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Přečti nahlas tato slova a skupiny slov, dopiš další: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raz je zítra v pět, nasedneme do lochnesky, nemračte se, </a:t>
            </a:r>
          </a:p>
          <a:p>
            <a:r>
              <a:rPr lang="cs-CZ" sz="2000" dirty="0" smtClean="0"/>
              <a:t>pojďte s námi, ……………………………………………………………………………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1" y="5373216"/>
            <a:ext cx="6860443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ytleskej rytmus básně.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743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344816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Které verše se  v každé sloce opakují?</a:t>
            </a:r>
          </a:p>
          <a:p>
            <a:r>
              <a:rPr lang="cs-CZ" sz="2000" dirty="0" smtClean="0"/>
              <a:t>Znáš některou takovou báse</a:t>
            </a:r>
            <a:r>
              <a:rPr lang="cs-CZ" sz="2000" dirty="0"/>
              <a:t>ň</a:t>
            </a:r>
            <a:r>
              <a:rPr lang="cs-CZ" sz="2000" dirty="0" smtClean="0"/>
              <a:t> nebo písničku?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996952"/>
            <a:ext cx="7344816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jednom místě oslovuje básník i dospělé, pokus se toto místo najít.</a:t>
            </a:r>
          </a:p>
          <a:p>
            <a:r>
              <a:rPr lang="cs-CZ" sz="2000" dirty="0" smtClean="0"/>
              <a:t>Nyní tento text opiš do sešitu na psaní.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149080"/>
            <a:ext cx="734481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rozumíš verši: „ubude vám let“? (vysvětli svými slovy)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941168"/>
            <a:ext cx="734481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přepsanému textu dokresli nějaký obrázek z pouti.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50972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VYKOPAL, Zdeněk. </a:t>
            </a:r>
            <a:r>
              <a:rPr lang="cs-CZ" i="1" dirty="0"/>
              <a:t>Docvičujeme čtení: pro zábavu a poučení</a:t>
            </a:r>
            <a:r>
              <a:rPr lang="cs-CZ" dirty="0"/>
              <a:t>. 1. vyd. Praha: </a:t>
            </a:r>
            <a:r>
              <a:rPr lang="cs-CZ" dirty="0" err="1"/>
              <a:t>fi</a:t>
            </a:r>
            <a:r>
              <a:rPr lang="cs-CZ" dirty="0"/>
              <a:t> </a:t>
            </a:r>
            <a:r>
              <a:rPr lang="cs-CZ" dirty="0" err="1"/>
              <a:t>Blug</a:t>
            </a:r>
            <a:r>
              <a:rPr lang="cs-CZ" dirty="0"/>
              <a:t>, 1993. ISBN 80-85635-25-9.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375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Na matějské pouti</vt:lpstr>
      <vt:lpstr>Pokyny k práci s básní: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42</cp:revision>
  <dcterms:created xsi:type="dcterms:W3CDTF">2013-04-08T11:36:48Z</dcterms:created>
  <dcterms:modified xsi:type="dcterms:W3CDTF">2013-06-06T17:18:15Z</dcterms:modified>
</cp:coreProperties>
</file>