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6976799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Nácvik čtení a práce s krátkým textem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VY_12_INOVACE_08_VEVERKA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11. 10.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slova na procvičení čtení, text „Veverka“, otázky k textu 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správný nácvik čtení pouze slov s porozuměním. Následuje čtení krátkého textu, žáci se mohou střídat po větách a soustředí se na pauzy mezi větami a větnou intonaci. V závěru odpovídají na souhrnné otázky k porozumění textu s možností dokončení příběhu.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Nejprve se zaměř na zlepšení svého čtení, čti správně slova: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1405" y="2420888"/>
            <a:ext cx="1480353" cy="3046988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teta</a:t>
            </a:r>
          </a:p>
          <a:p>
            <a:r>
              <a:rPr lang="cs-CZ" sz="2400" dirty="0" smtClean="0"/>
              <a:t>   zelí</a:t>
            </a:r>
          </a:p>
          <a:p>
            <a:r>
              <a:rPr lang="cs-CZ" sz="2400" dirty="0" smtClean="0"/>
              <a:t>   lípa</a:t>
            </a:r>
          </a:p>
          <a:p>
            <a:r>
              <a:rPr lang="cs-CZ" sz="2400" dirty="0" smtClean="0"/>
              <a:t>   kuře </a:t>
            </a:r>
          </a:p>
          <a:p>
            <a:r>
              <a:rPr lang="cs-CZ" sz="2400" dirty="0" smtClean="0"/>
              <a:t>   sele</a:t>
            </a:r>
          </a:p>
          <a:p>
            <a:r>
              <a:rPr lang="cs-CZ" sz="2400" dirty="0" smtClean="0"/>
              <a:t>   máma</a:t>
            </a:r>
          </a:p>
          <a:p>
            <a:r>
              <a:rPr lang="cs-CZ" sz="2400" dirty="0" smtClean="0"/>
              <a:t>   vede</a:t>
            </a:r>
          </a:p>
          <a:p>
            <a:r>
              <a:rPr lang="cs-CZ" sz="2400" dirty="0" smtClean="0"/>
              <a:t>   padá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35896" y="2420888"/>
            <a:ext cx="1296144" cy="3046988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400" dirty="0" smtClean="0"/>
              <a:t>lije</a:t>
            </a:r>
            <a:endParaRPr lang="cs-CZ" sz="2400" dirty="0"/>
          </a:p>
          <a:p>
            <a:r>
              <a:rPr lang="cs-CZ" sz="2400" dirty="0"/>
              <a:t>   </a:t>
            </a:r>
            <a:r>
              <a:rPr lang="cs-CZ" sz="2400" dirty="0" smtClean="0"/>
              <a:t>vidí </a:t>
            </a:r>
            <a:endParaRPr lang="cs-CZ" sz="2400" dirty="0"/>
          </a:p>
          <a:p>
            <a:r>
              <a:rPr lang="cs-CZ" sz="2400" dirty="0"/>
              <a:t>   </a:t>
            </a:r>
            <a:r>
              <a:rPr lang="cs-CZ" sz="2400" dirty="0" smtClean="0"/>
              <a:t>leze</a:t>
            </a:r>
            <a:endParaRPr lang="cs-CZ" sz="2400" dirty="0"/>
          </a:p>
          <a:p>
            <a:r>
              <a:rPr lang="cs-CZ" sz="2400" dirty="0"/>
              <a:t>   </a:t>
            </a:r>
            <a:r>
              <a:rPr lang="cs-CZ" sz="2400" dirty="0" smtClean="0"/>
              <a:t>zebe</a:t>
            </a:r>
          </a:p>
          <a:p>
            <a:r>
              <a:rPr lang="cs-CZ" sz="2400" dirty="0" smtClean="0"/>
              <a:t>   Malá</a:t>
            </a:r>
          </a:p>
          <a:p>
            <a:r>
              <a:rPr lang="cs-CZ" sz="2400" dirty="0" smtClean="0"/>
              <a:t>   Bílé</a:t>
            </a:r>
          </a:p>
          <a:p>
            <a:r>
              <a:rPr lang="cs-CZ" sz="2400" dirty="0" smtClean="0"/>
              <a:t>   Šedý</a:t>
            </a:r>
          </a:p>
          <a:p>
            <a:r>
              <a:rPr lang="cs-CZ" sz="2400" dirty="0" smtClean="0"/>
              <a:t>   Milé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74615" y="2420888"/>
            <a:ext cx="1296144" cy="3046988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400" dirty="0" smtClean="0"/>
              <a:t>dole</a:t>
            </a:r>
          </a:p>
          <a:p>
            <a:r>
              <a:rPr lang="cs-CZ" sz="2400" dirty="0" smtClean="0"/>
              <a:t>   tady</a:t>
            </a:r>
          </a:p>
          <a:p>
            <a:r>
              <a:rPr lang="cs-CZ" sz="2400" dirty="0" smtClean="0"/>
              <a:t>   domů</a:t>
            </a:r>
          </a:p>
          <a:p>
            <a:r>
              <a:rPr lang="cs-CZ" sz="2400" dirty="0" smtClean="0"/>
              <a:t>   doma</a:t>
            </a:r>
          </a:p>
          <a:p>
            <a:r>
              <a:rPr lang="cs-CZ" sz="2400" dirty="0" smtClean="0"/>
              <a:t>   ráno</a:t>
            </a:r>
          </a:p>
          <a:p>
            <a:r>
              <a:rPr lang="cs-CZ" sz="2400" dirty="0" smtClean="0"/>
              <a:t>   brzy</a:t>
            </a:r>
          </a:p>
          <a:p>
            <a:r>
              <a:rPr lang="cs-CZ" sz="2400" dirty="0" smtClean="0"/>
              <a:t>   les</a:t>
            </a:r>
          </a:p>
          <a:p>
            <a:r>
              <a:rPr lang="cs-CZ" sz="2400" dirty="0" smtClean="0"/>
              <a:t>   míč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95862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>
            <a:normAutofit fontScale="90000"/>
          </a:bodyPr>
          <a:lstStyle/>
          <a:p>
            <a:r>
              <a:rPr lang="cs-CZ" sz="3600" dirty="0" smtClean="0"/>
              <a:t>Přečti věty se správnou melodií a přestávkami mezi nimi: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780928"/>
            <a:ext cx="7776864" cy="2308324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Veverka</a:t>
            </a:r>
          </a:p>
          <a:p>
            <a:pPr algn="just"/>
            <a:r>
              <a:rPr lang="cs-CZ" sz="2400" dirty="0" smtClean="0"/>
              <a:t>Šli jsme na procházku do parku. Co se to mihlo na stromě? Ani se nehýbejte! Za chvíli jsme uviděli veverku. Tiše seděla     a naslouchala. Nehrozí tu nebezpečí? Za chvíli slezla dolů. Nás se neboj. Dej si pozor na jiné nepřátele! Chceš oříšek? Tady ho máš, vezmi si ho z ruky.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62275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/>
          <a:lstStyle/>
          <a:p>
            <a:r>
              <a:rPr lang="cs-CZ" dirty="0" smtClean="0"/>
              <a:t>Otázky k práci s textem: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180020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Odpovídej ústně.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492896"/>
            <a:ext cx="669674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Kdo a kam šel na vycházku?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212976"/>
            <a:ext cx="669674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děti zpozorovaly?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005064"/>
            <a:ext cx="669674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Copak veverka dělala?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4725144"/>
            <a:ext cx="669674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Před čím děti veverku varovaly?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5445224"/>
            <a:ext cx="669674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Pokus se vymyslet pokračování příběhu s nějakým koncem - napiš.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1849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STREJCOVÁ, Jarmila, Zdeněk ZÁPAL a Šárka BOHÁČOVÁ. </a:t>
            </a:r>
            <a:r>
              <a:rPr lang="cs-CZ" i="1" dirty="0"/>
              <a:t>Čteme si: Docvičujeme čtení ve 2. ročníku</a:t>
            </a:r>
            <a:r>
              <a:rPr lang="cs-CZ" dirty="0"/>
              <a:t>. první. Praha: </a:t>
            </a:r>
            <a:r>
              <a:rPr lang="cs-CZ" dirty="0" err="1"/>
              <a:t>Blug</a:t>
            </a:r>
            <a:r>
              <a:rPr lang="cs-CZ" dirty="0"/>
              <a:t>, 1994. ISBN 80-85635-39-9.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328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Nejprve se zaměř na zlepšení svého čtení, čti správně slova:</vt:lpstr>
      <vt:lpstr>Přečti věty se správnou melodií a přestávkami mezi nimi:</vt:lpstr>
      <vt:lpstr>Otázky k práci s textem: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41</cp:revision>
  <dcterms:created xsi:type="dcterms:W3CDTF">2013-04-08T11:36:48Z</dcterms:created>
  <dcterms:modified xsi:type="dcterms:W3CDTF">2013-06-06T17:22:04Z</dcterms:modified>
</cp:coreProperties>
</file>