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33905650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textem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VY_12_INOVACE_09_POPLACH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15. 10.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báseň, rým, rytmus, sloka, vřeští, vrčí, stříká, štoudve, džbery, džbánky, zdřevěněly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procvičení si rychlého čtení na rytmické básni. Jde o báseň s tématem poplachu, není tedy na co čekat. Před vlastním čtením básně se žáci nejprve seznámí s obtížnými slovy, která si zkoušejí číst společně nahlas. Pak následují pokyny k práci s básní, při kterých se žáci nebudou nudit.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Nejprve přečti tato slova: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2564904"/>
            <a:ext cx="2016224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vřeští</a:t>
            </a:r>
          </a:p>
          <a:p>
            <a:r>
              <a:rPr lang="cs-CZ" sz="2800" dirty="0" smtClean="0"/>
              <a:t>   vrčí</a:t>
            </a:r>
          </a:p>
          <a:p>
            <a:r>
              <a:rPr lang="cs-CZ" sz="2800" dirty="0" smtClean="0"/>
              <a:t>   krčí</a:t>
            </a:r>
          </a:p>
          <a:p>
            <a:r>
              <a:rPr lang="cs-CZ" sz="2800" dirty="0" smtClean="0"/>
              <a:t>   stříká</a:t>
            </a:r>
          </a:p>
          <a:p>
            <a:r>
              <a:rPr lang="cs-CZ" sz="2800" dirty="0" smtClean="0"/>
              <a:t>   štoudve</a:t>
            </a:r>
          </a:p>
          <a:p>
            <a:r>
              <a:rPr lang="cs-CZ" sz="2800" dirty="0" smtClean="0"/>
              <a:t>   džbery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564904"/>
            <a:ext cx="2232248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džbánky</a:t>
            </a:r>
          </a:p>
          <a:p>
            <a:r>
              <a:rPr lang="cs-CZ" sz="2800" dirty="0" smtClean="0"/>
              <a:t>   zdřevěněly</a:t>
            </a:r>
          </a:p>
          <a:p>
            <a:r>
              <a:rPr lang="cs-CZ" sz="2800" dirty="0" smtClean="0"/>
              <a:t>   oněměly</a:t>
            </a:r>
          </a:p>
          <a:p>
            <a:r>
              <a:rPr lang="cs-CZ" sz="2800" dirty="0" smtClean="0"/>
              <a:t>   zbrojnici</a:t>
            </a:r>
          </a:p>
          <a:p>
            <a:r>
              <a:rPr lang="cs-CZ" sz="2800" dirty="0" smtClean="0"/>
              <a:t>   stříkačku</a:t>
            </a:r>
          </a:p>
          <a:p>
            <a:r>
              <a:rPr lang="cs-CZ" sz="2800" dirty="0" smtClean="0"/>
              <a:t>   zacpaly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66729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Poplach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3888432" cy="45243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 to vřeští, kdo to vrčí,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ž se stromy k zemi krčí,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rach se zvedá, bláto stříká,</a:t>
            </a:r>
          </a:p>
          <a:p>
            <a:r>
              <a:rPr lang="cs-CZ" sz="2400" dirty="0"/>
              <a:t>ž</a:t>
            </a:r>
            <a:r>
              <a:rPr lang="cs-CZ" sz="2400" dirty="0" smtClean="0"/>
              <a:t>áby skáčou do rybníka?</a:t>
            </a:r>
          </a:p>
          <a:p>
            <a:r>
              <a:rPr lang="cs-CZ" sz="2400" dirty="0" smtClean="0"/>
              <a:t>Štoudve, džbery, ba i džbánky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askákaly do studánky.</a:t>
            </a:r>
          </a:p>
          <a:p>
            <a:r>
              <a:rPr lang="cs-CZ" sz="2400" dirty="0" smtClean="0"/>
              <a:t>Hrnce zacpaly si uši,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íč si strachem píchnul duši.</a:t>
            </a:r>
          </a:p>
          <a:p>
            <a:r>
              <a:rPr lang="cs-CZ" sz="2400" dirty="0" smtClean="0"/>
              <a:t>Lesy naráz zdřevěněly,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ory, doly oněměly.</a:t>
            </a:r>
          </a:p>
          <a:p>
            <a:r>
              <a:rPr lang="cs-CZ" sz="2400" dirty="0" smtClean="0"/>
              <a:t>Komíny se v prachu boří,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e zbrojnici troubí hoří!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522139"/>
            <a:ext cx="3744416" cy="3416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 stříkačkou jedou bránou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ousek rovně a pak stranou,</a:t>
            </a:r>
          </a:p>
          <a:p>
            <a:r>
              <a:rPr lang="cs-CZ" sz="2400" dirty="0" smtClean="0"/>
              <a:t>kde to vřeští, kde to vrčí.</a:t>
            </a:r>
          </a:p>
          <a:p>
            <a:r>
              <a:rPr lang="cs-CZ" sz="2400" dirty="0" smtClean="0"/>
              <a:t>A najednou – stojí – trčí.</a:t>
            </a:r>
          </a:p>
          <a:p>
            <a:r>
              <a:rPr lang="cs-CZ" sz="2400" dirty="0" smtClean="0"/>
              <a:t>Co to bylo za poplach?</a:t>
            </a:r>
          </a:p>
          <a:p>
            <a:r>
              <a:rPr lang="cs-CZ" sz="2400" dirty="0" smtClean="0"/>
              <a:t>Z čeho měli vlastně strach?</a:t>
            </a:r>
          </a:p>
          <a:p>
            <a:r>
              <a:rPr lang="cs-CZ" sz="2400" dirty="0" smtClean="0"/>
              <a:t>Až se smíchy válejí;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sel vřeští, osel vrčí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motorce alejí!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16016" y="5733256"/>
            <a:ext cx="37444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600" i="1" dirty="0"/>
              <a:t>(</a:t>
            </a:r>
            <a:r>
              <a:rPr lang="cs-CZ" sz="1400" i="1" dirty="0" smtClean="0"/>
              <a:t>Verše J. Bruknera k obrázkům J. Lady v knížce Kolotoč)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2088323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práci s básní: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7776864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Nejprve si přečti báseň potichu.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7776864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Čteme společně a budeme u toho tleskat  do rytmu. Budeme počítat, kolikrát tleskneme v jenom verši.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119" y="3284984"/>
            <a:ext cx="7776864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Postupně jdou vyvolaní žáci k tabuli a podtrhávají slova, která se rýmují.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0265" y="4293096"/>
            <a:ext cx="7776864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se odpovídá na otázku vyslovenou v prvním verši (Kdo to vřeští …)? Přečti nebo napiš vhodnou odpověď.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373216"/>
            <a:ext cx="7776864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Nyní budeme opakovat slova, která se rýmují.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59767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VYKOPAL, Zdeněk. </a:t>
            </a:r>
            <a:r>
              <a:rPr lang="cs-CZ" i="1" dirty="0"/>
              <a:t>Docvičujeme čtení: pro zábavu a poučení</a:t>
            </a:r>
            <a:r>
              <a:rPr lang="cs-CZ" dirty="0"/>
              <a:t>. 1. vyd. Praha: </a:t>
            </a:r>
            <a:r>
              <a:rPr lang="cs-CZ" dirty="0" err="1"/>
              <a:t>fi</a:t>
            </a:r>
            <a:r>
              <a:rPr lang="cs-CZ" dirty="0"/>
              <a:t> </a:t>
            </a:r>
            <a:r>
              <a:rPr lang="cs-CZ" dirty="0" err="1"/>
              <a:t>Blug</a:t>
            </a:r>
            <a:r>
              <a:rPr lang="cs-CZ" dirty="0"/>
              <a:t>, 1993. ISBN 80-85635-25-9.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403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Nejprve přečti tato slova:</vt:lpstr>
      <vt:lpstr>Poplach </vt:lpstr>
      <vt:lpstr>Úkoly k práci s básní: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41</cp:revision>
  <dcterms:created xsi:type="dcterms:W3CDTF">2013-04-08T11:36:48Z</dcterms:created>
  <dcterms:modified xsi:type="dcterms:W3CDTF">2013-06-06T17:24:50Z</dcterms:modified>
</cp:coreProperties>
</file>