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2" r:id="rId3"/>
    <p:sldId id="258" r:id="rId4"/>
    <p:sldId id="260" r:id="rId5"/>
    <p:sldId id="261" r:id="rId6"/>
    <p:sldId id="263" r:id="rId7"/>
    <p:sldId id="265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VY_32_INOVACE_162_MATEMATIKA_ČÍSLICE_2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VY_32_INOVACE_162_MATEMATIKA_ČÍSLICE_2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16893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číslicí 2 a funkcí znamének +, -, =.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pic>
        <p:nvPicPr>
          <p:cNvPr id="1027" name="Picture 3" descr="C:\Users\bergova\AppData\Local\Microsoft\Windows\Temporary Internet Files\Content.IE5\0KGYL9WN\MC90044178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90426"/>
            <a:ext cx="4555288" cy="455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Spoj s číslem 2 správný počet obrázků.</a:t>
            </a:r>
            <a:endParaRPr lang="cs-CZ" sz="1800" dirty="0"/>
          </a:p>
        </p:txBody>
      </p:sp>
      <p:sp>
        <p:nvSpPr>
          <p:cNvPr id="5" name="Ovál 4"/>
          <p:cNvSpPr/>
          <p:nvPr/>
        </p:nvSpPr>
        <p:spPr>
          <a:xfrm>
            <a:off x="6156176" y="11967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19511" y="2685400"/>
            <a:ext cx="8338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/>
              <a:t>2</a:t>
            </a:r>
          </a:p>
        </p:txBody>
      </p:sp>
      <p:pic>
        <p:nvPicPr>
          <p:cNvPr id="3074" name="Picture 2" descr="C:\Users\bergova\AppData\Local\Microsoft\Windows\Temporary Internet Files\Content.IE5\BA2B2K4Q\MC900088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99" y="1404954"/>
            <a:ext cx="1948594" cy="13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808109" y="692696"/>
            <a:ext cx="1889070" cy="18273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15616" y="13491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bergova\AppData\Local\Microsoft\Windows\Temporary Internet Files\Content.IE5\BA2B2K4Q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920" y="1469781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892746" y="3709633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bergova\AppData\Local\Microsoft\Windows\Temporary Internet Files\Content.IE5\BA2B2K4Q\MC90043690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362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185822" y="3479139"/>
            <a:ext cx="2304256" cy="21590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bergova\AppData\Local\Microsoft\Windows\Temporary Internet Files\Content.IE5\PJ5AFZT5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1008"/>
            <a:ext cx="1976457" cy="197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3476772" y="4461624"/>
            <a:ext cx="2319363" cy="225508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bergova\AppData\Local\Microsoft\Windows\Temporary Internet Files\Content.IE5\PJ5AFZT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4569486"/>
            <a:ext cx="1371582" cy="189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bergova\AppData\Local\Microsoft\Windows\Temporary Internet Files\Content.IE5\0KGYL9WN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1067730"/>
            <a:ext cx="1691158" cy="113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91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/>
              <a:t>2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1"/>
            <a:ext cx="1061509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900" dirty="0">
                <a:latin typeface="Arial Narrow" pitchFamily="34" charset="0"/>
                <a:cs typeface="Arial" pitchFamily="34" charset="0"/>
              </a:rPr>
              <a:t>2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49296" y="4077072"/>
            <a:ext cx="89800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Znaménko </a:t>
            </a:r>
            <a:r>
              <a:rPr lang="cs-CZ" b="1" dirty="0"/>
              <a:t> </a:t>
            </a:r>
            <a:r>
              <a:rPr lang="cs-CZ" b="1" dirty="0" smtClean="0"/>
              <a:t> + </a:t>
            </a:r>
            <a:r>
              <a:rPr lang="cs-CZ" dirty="0" smtClean="0"/>
              <a:t>a </a:t>
            </a:r>
            <a:r>
              <a:rPr lang="cs-CZ" b="1" dirty="0" smtClean="0"/>
              <a:t>=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432" y="1699164"/>
            <a:ext cx="64091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  +  1  =  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318068" y="3268828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95936" y="3268824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452320" y="3268825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264188" y="3268823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3568" y="2916860"/>
            <a:ext cx="5112568" cy="18082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kolečka k příkladům a spočítej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1698" y="1699164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95536" y="5877272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259632" y="5877272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372200" y="5869534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532581" y="5895257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148579" y="5877272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987824" y="5877272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851920" y="5882766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716016" y="5895257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433988" y="3140968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33987" y="4509120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80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Znaménko 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/>
              <a:t>-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b="1" dirty="0" smtClean="0"/>
              <a:t>=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432" y="1699164"/>
            <a:ext cx="60997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1  =  1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318068" y="3268828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99792" y="3268824"/>
            <a:ext cx="1080120" cy="102426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2555776" y="3140968"/>
            <a:ext cx="1368152" cy="1296144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80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Škrtni správně kolečka a spočítej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1698" y="1699164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433988" y="2530161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301212" y="2530161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433988" y="3867413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301212" y="3867413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01698" y="5340117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301212" y="5340117"/>
            <a:ext cx="733652" cy="66422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433988" y="3140968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2  -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33987" y="4509120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2  -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73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173</Words>
  <Application>Microsoft Office PowerPoint</Application>
  <PresentationFormat>Předvádění na obrazovce (4:3)</PresentationFormat>
  <Paragraphs>29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Spoj s číslem 2 správný počet obrázků.</vt:lpstr>
      <vt:lpstr>Napiš číslici 2.</vt:lpstr>
      <vt:lpstr>Znaménko   + a =</vt:lpstr>
      <vt:lpstr>Doplň kolečka k příkladům a spočítej</vt:lpstr>
      <vt:lpstr>Znaménko   - a =</vt:lpstr>
      <vt:lpstr>Škrtni správně kolečka a spočítej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10</cp:revision>
  <dcterms:created xsi:type="dcterms:W3CDTF">2013-02-19T09:48:07Z</dcterms:created>
  <dcterms:modified xsi:type="dcterms:W3CDTF">2013-04-30T12:38:50Z</dcterms:modified>
</cp:coreProperties>
</file>