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1" r:id="rId3"/>
    <p:sldId id="263" r:id="rId4"/>
    <p:sldId id="264" r:id="rId5"/>
    <p:sldId id="265" r:id="rId6"/>
    <p:sldId id="266" r:id="rId7"/>
    <p:sldId id="267" r:id="rId8"/>
    <p:sldId id="268" r:id="rId9"/>
    <p:sldId id="26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84" autoAdjust="0"/>
    <p:restoredTop sz="94660"/>
  </p:normalViewPr>
  <p:slideViewPr>
    <p:cSldViewPr>
      <p:cViewPr varScale="1">
        <p:scale>
          <a:sx n="64" d="100"/>
          <a:sy n="64" d="100"/>
        </p:scale>
        <p:origin x="-1330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961585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808461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127164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767576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141276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948522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50938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556843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383612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100962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504433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123394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479097540"/>
              </p:ext>
            </p:extLst>
          </p:nvPr>
        </p:nvGraphicFramePr>
        <p:xfrm>
          <a:off x="114300" y="764704"/>
          <a:ext cx="9029700" cy="5061585"/>
        </p:xfrm>
        <a:graphic>
          <a:graphicData uri="http://schemas.openxmlformats.org/drawingml/2006/table">
            <a:tbl>
              <a:tblPr/>
              <a:tblGrid>
                <a:gridCol w="2024063"/>
                <a:gridCol w="7005637"/>
              </a:tblGrid>
              <a:tr h="1647825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Mgr. Zbyněk Jícha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Škola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ZŠ a MŠ Stožec, okres Prachatice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Téma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Lidová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poezie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VY_12_INOVACE_10_LIDOVÁ_POEZIE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Sada 2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Předmět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Český jazyk a literatura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3. a 5.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CZ.1.07/1.4.00/21.0697</a:t>
                      </a:r>
                      <a:endParaRPr lang="cs-CZ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68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Datum vytvoření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19. 10.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2012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76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lidová poezie, básnička, rýmy, konce veršů, říkadlo 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052736"/>
            <a:ext cx="6265863" cy="1214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2381201188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1916832"/>
            <a:ext cx="75608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/>
              <a:t>Prezentace je určena pro čtení ve 3. a 5. ročníku. Cílem je seznámení s literární terminologií, co je to lidová poezie. Žáci čtou postupně čtyři básničky, s kterými pak dále pracují, jak ústně, tak písemně a pamětně. Nakonec se žáci snaží vyhledat další lidové básničky v literatuře.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62446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Co je lidová poezie?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1844824"/>
            <a:ext cx="7560840" cy="83099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- jsou to jednoduché básničky, které si lidé říkají již </a:t>
            </a:r>
            <a:r>
              <a:rPr lang="cs-CZ" sz="2400" dirty="0"/>
              <a:t>c</a:t>
            </a:r>
            <a:r>
              <a:rPr lang="cs-CZ" sz="2400" dirty="0" smtClean="0"/>
              <a:t>elá staletí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3074245"/>
            <a:ext cx="7560840" cy="46166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- nikdo neví, kdo je jejich autorem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4019872"/>
            <a:ext cx="7560840" cy="46166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- skládali je prostí lidé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5576" y="4978450"/>
            <a:ext cx="7560840" cy="46166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- proto se jim říká lidová poezie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7420354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Čteme básně a dáme si pozor na čtení konců řádků (veršů).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915816" y="2708919"/>
            <a:ext cx="3672408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Kačer</a:t>
            </a:r>
          </a:p>
          <a:p>
            <a:r>
              <a:rPr lang="cs-CZ" sz="3200" dirty="0" smtClean="0"/>
              <a:t>Jede, jede </a:t>
            </a:r>
            <a:r>
              <a:rPr lang="cs-CZ" sz="3200" b="1" dirty="0" smtClean="0"/>
              <a:t>panáček</a:t>
            </a:r>
            <a:r>
              <a:rPr lang="cs-CZ" sz="3200" dirty="0" smtClean="0"/>
              <a:t>,</a:t>
            </a:r>
          </a:p>
          <a:p>
            <a:r>
              <a:rPr lang="cs-CZ" sz="3200" dirty="0"/>
              <a:t>m</a:t>
            </a:r>
            <a:r>
              <a:rPr lang="cs-CZ" sz="3200" dirty="0" smtClean="0"/>
              <a:t>á žlutý </a:t>
            </a:r>
            <a:r>
              <a:rPr lang="cs-CZ" sz="3200" b="1" dirty="0" smtClean="0"/>
              <a:t>zobáček</a:t>
            </a:r>
            <a:r>
              <a:rPr lang="cs-CZ" sz="3200" dirty="0" smtClean="0"/>
              <a:t>,</a:t>
            </a:r>
          </a:p>
          <a:p>
            <a:r>
              <a:rPr lang="cs-CZ" sz="3200" dirty="0"/>
              <a:t>k</a:t>
            </a:r>
            <a:r>
              <a:rPr lang="cs-CZ" sz="3200" dirty="0" smtClean="0"/>
              <a:t>de voděnka </a:t>
            </a:r>
            <a:r>
              <a:rPr lang="cs-CZ" sz="3200" b="1" dirty="0" smtClean="0"/>
              <a:t>hrčí</a:t>
            </a:r>
            <a:r>
              <a:rPr lang="cs-CZ" sz="3200" dirty="0" smtClean="0"/>
              <a:t>,</a:t>
            </a:r>
          </a:p>
          <a:p>
            <a:r>
              <a:rPr lang="cs-CZ" sz="3200" dirty="0"/>
              <a:t>t</a:t>
            </a:r>
            <a:r>
              <a:rPr lang="cs-CZ" sz="3200" dirty="0" smtClean="0"/>
              <a:t>am zobáček </a:t>
            </a:r>
            <a:r>
              <a:rPr lang="cs-CZ" sz="3200" b="1" dirty="0" smtClean="0"/>
              <a:t>strčí</a:t>
            </a:r>
            <a:r>
              <a:rPr lang="cs-CZ" sz="3200" dirty="0" smtClean="0"/>
              <a:t>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31188240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Pes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327426" y="1916832"/>
            <a:ext cx="446449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Skákal pes přes </a:t>
            </a:r>
            <a:r>
              <a:rPr lang="cs-CZ" sz="3600" b="1" dirty="0" smtClean="0"/>
              <a:t>oves</a:t>
            </a:r>
            <a:r>
              <a:rPr lang="cs-CZ" sz="3600" dirty="0" smtClean="0"/>
              <a:t>,</a:t>
            </a:r>
          </a:p>
          <a:p>
            <a:r>
              <a:rPr lang="cs-CZ" sz="3600" dirty="0"/>
              <a:t>p</a:t>
            </a:r>
            <a:r>
              <a:rPr lang="cs-CZ" sz="3600" dirty="0" smtClean="0"/>
              <a:t>řes zelenou </a:t>
            </a:r>
            <a:r>
              <a:rPr lang="cs-CZ" sz="3600" b="1" dirty="0" smtClean="0"/>
              <a:t>louku</a:t>
            </a:r>
            <a:r>
              <a:rPr lang="cs-CZ" sz="3600" dirty="0" smtClean="0"/>
              <a:t>.</a:t>
            </a:r>
          </a:p>
          <a:p>
            <a:r>
              <a:rPr lang="cs-CZ" sz="3600" dirty="0" smtClean="0"/>
              <a:t>Šel za ním </a:t>
            </a:r>
            <a:r>
              <a:rPr lang="cs-CZ" sz="3600" b="1" dirty="0" smtClean="0"/>
              <a:t>myslivec</a:t>
            </a:r>
            <a:r>
              <a:rPr lang="cs-CZ" sz="3600" dirty="0" smtClean="0"/>
              <a:t>,</a:t>
            </a:r>
          </a:p>
          <a:p>
            <a:r>
              <a:rPr lang="cs-CZ" sz="3600" dirty="0"/>
              <a:t>p</a:t>
            </a:r>
            <a:r>
              <a:rPr lang="cs-CZ" sz="3600" dirty="0" smtClean="0"/>
              <a:t>éro na </a:t>
            </a:r>
            <a:r>
              <a:rPr lang="cs-CZ" sz="3600" b="1" dirty="0" smtClean="0"/>
              <a:t>klobouku</a:t>
            </a:r>
            <a:r>
              <a:rPr lang="cs-CZ" sz="3600" dirty="0" smtClean="0"/>
              <a:t>. 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17443746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Naše koza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418123" y="2132856"/>
            <a:ext cx="432048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Naše koza </a:t>
            </a:r>
            <a:r>
              <a:rPr lang="cs-CZ" sz="3600" b="1" dirty="0" smtClean="0"/>
              <a:t>strakatá</a:t>
            </a:r>
          </a:p>
          <a:p>
            <a:r>
              <a:rPr lang="cs-CZ" sz="3600" dirty="0"/>
              <a:t>m</a:t>
            </a:r>
            <a:r>
              <a:rPr lang="cs-CZ" sz="3600" dirty="0" smtClean="0"/>
              <a:t>ěla pěkná </a:t>
            </a:r>
            <a:r>
              <a:rPr lang="cs-CZ" sz="3600" b="1" dirty="0" smtClean="0"/>
              <a:t>kůzlata</a:t>
            </a:r>
            <a:r>
              <a:rPr lang="cs-CZ" sz="3600" dirty="0" smtClean="0"/>
              <a:t>,</a:t>
            </a:r>
          </a:p>
          <a:p>
            <a:r>
              <a:rPr lang="cs-CZ" sz="3600" dirty="0"/>
              <a:t>s</a:t>
            </a:r>
            <a:r>
              <a:rPr lang="cs-CZ" sz="3600" dirty="0" smtClean="0"/>
              <a:t>ousedova </a:t>
            </a:r>
            <a:r>
              <a:rPr lang="cs-CZ" sz="3600" b="1" dirty="0" smtClean="0"/>
              <a:t>vedlejší</a:t>
            </a:r>
          </a:p>
          <a:p>
            <a:r>
              <a:rPr lang="cs-CZ" sz="3600" dirty="0"/>
              <a:t>m</a:t>
            </a:r>
            <a:r>
              <a:rPr lang="cs-CZ" sz="3600" dirty="0" smtClean="0"/>
              <a:t>ěla ještě </a:t>
            </a:r>
            <a:r>
              <a:rPr lang="cs-CZ" sz="3600" b="1" dirty="0" smtClean="0"/>
              <a:t>pěknější</a:t>
            </a:r>
            <a:r>
              <a:rPr lang="cs-CZ" sz="3600" dirty="0" smtClean="0"/>
              <a:t>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10262642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1216" y="476672"/>
            <a:ext cx="8229600" cy="1143000"/>
          </a:xfrm>
        </p:spPr>
        <p:txBody>
          <a:bodyPr/>
          <a:lstStyle/>
          <a:p>
            <a:r>
              <a:rPr lang="cs-CZ" dirty="0" smtClean="0"/>
              <a:t>Rozpočitadlo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123728" y="2636912"/>
            <a:ext cx="547260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Liška, šiška, </a:t>
            </a:r>
            <a:r>
              <a:rPr lang="cs-CZ" sz="3600" b="1" dirty="0" smtClean="0"/>
              <a:t>pampeliška</a:t>
            </a:r>
            <a:r>
              <a:rPr lang="cs-CZ" sz="3600" dirty="0" smtClean="0"/>
              <a:t>,</a:t>
            </a:r>
          </a:p>
          <a:p>
            <a:r>
              <a:rPr lang="cs-CZ" sz="3600" dirty="0"/>
              <a:t>z</a:t>
            </a:r>
            <a:r>
              <a:rPr lang="cs-CZ" sz="3600" dirty="0" smtClean="0"/>
              <a:t>abloudila v lese </a:t>
            </a:r>
            <a:r>
              <a:rPr lang="cs-CZ" sz="3600" b="1" dirty="0" smtClean="0"/>
              <a:t>myška</a:t>
            </a:r>
            <a:r>
              <a:rPr lang="cs-CZ" sz="3600" dirty="0" smtClean="0"/>
              <a:t>,</a:t>
            </a:r>
          </a:p>
          <a:p>
            <a:r>
              <a:rPr lang="cs-CZ" sz="3600" dirty="0"/>
              <a:t>t</a:t>
            </a:r>
            <a:r>
              <a:rPr lang="cs-CZ" sz="3600" dirty="0" smtClean="0"/>
              <a:t>en, ten, </a:t>
            </a:r>
            <a:r>
              <a:rPr lang="cs-CZ" sz="3600" b="1" dirty="0" smtClean="0"/>
              <a:t>ten</a:t>
            </a:r>
          </a:p>
          <a:p>
            <a:r>
              <a:rPr lang="cs-CZ" sz="3600" dirty="0"/>
              <a:t>v</a:t>
            </a:r>
            <a:r>
              <a:rPr lang="cs-CZ" sz="3600" dirty="0" smtClean="0"/>
              <a:t>yvede ji </a:t>
            </a:r>
            <a:r>
              <a:rPr lang="cs-CZ" sz="3600" b="1" dirty="0" smtClean="0"/>
              <a:t>ven</a:t>
            </a:r>
            <a:r>
              <a:rPr lang="cs-CZ" sz="3600" dirty="0" smtClean="0"/>
              <a:t>. 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12537865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/>
          </a:solidFill>
        </p:spPr>
        <p:txBody>
          <a:bodyPr/>
          <a:lstStyle/>
          <a:p>
            <a:r>
              <a:rPr lang="cs-CZ" dirty="0" smtClean="0"/>
              <a:t>Úkoly: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95952" y="2035851"/>
            <a:ext cx="7848872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Přečti říkadla a soustřeď se na pravidelný rytmus, můžeš si k tomu tleskat.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86641" y="2996952"/>
            <a:ext cx="7848872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Vyber si dvě říkadla a ta přepiš do sešitu na psaní.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4077072"/>
            <a:ext cx="7848872" cy="70788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Vyber si dvě říkadla a ta se nauč zpaměti. (mohou to být i ta, která jsi právě napsal) 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95952" y="5357247"/>
            <a:ext cx="7848872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Zkus najít v čítance nebo v jiné literatuře další říkadla a přečti nám je.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37695916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1988840"/>
            <a:ext cx="77048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STREJCOVÁ, Jarmila, Zdeněk ZÁPAL a Šárka BOHÁČOVÁ. </a:t>
            </a:r>
            <a:r>
              <a:rPr lang="cs-CZ" i="1" dirty="0"/>
              <a:t>Čteme si: Docvičujeme čtení ve 2. ročníku</a:t>
            </a:r>
            <a:r>
              <a:rPr lang="cs-CZ" dirty="0"/>
              <a:t>. první. Praha: </a:t>
            </a:r>
            <a:r>
              <a:rPr lang="cs-CZ" dirty="0" err="1"/>
              <a:t>Blug</a:t>
            </a:r>
            <a:r>
              <a:rPr lang="cs-CZ" dirty="0"/>
              <a:t>, 1994. ISBN 80-85635-39-9. 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14403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441</TotalTime>
  <Words>336</Words>
  <Application>Microsoft Office PowerPoint</Application>
  <PresentationFormat>Předvádění na obrazovce (4:3)</PresentationFormat>
  <Paragraphs>54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Anotace </vt:lpstr>
      <vt:lpstr>Co je lidová poezie?</vt:lpstr>
      <vt:lpstr>Čteme básně a dáme si pozor na čtení konců řádků (veršů). </vt:lpstr>
      <vt:lpstr>Pes </vt:lpstr>
      <vt:lpstr>Naše koza </vt:lpstr>
      <vt:lpstr>Rozpočitadlo </vt:lpstr>
      <vt:lpstr>Úkoly: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Čj-lit.</dc:title>
  <dc:creator>Zbyněk Jícha</dc:creator>
  <cp:lastModifiedBy>pc</cp:lastModifiedBy>
  <cp:revision>41</cp:revision>
  <dcterms:created xsi:type="dcterms:W3CDTF">2013-04-08T11:36:48Z</dcterms:created>
  <dcterms:modified xsi:type="dcterms:W3CDTF">2013-06-06T17:28:30Z</dcterms:modified>
</cp:coreProperties>
</file>