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2" r:id="rId3"/>
    <p:sldId id="258" r:id="rId4"/>
    <p:sldId id="260" r:id="rId5"/>
    <p:sldId id="261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VY_32_INOVACE_164_MATEMATIKA_ČÍSLICE_4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Číslice 4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04BC55-29C2-4CC4-95D1-A03DF742642F}" type="presOf" srcId="{D8197B8C-B260-4A16-BDF4-0947B075E274}" destId="{25B08C86-7E15-44DC-BE7F-FFB55DD49D12}" srcOrd="0" destOrd="0" presId="urn:microsoft.com/office/officeart/2005/8/layout/target3"/>
    <dgm:cxn modelId="{24D305E9-E7BA-4FCB-9100-8551A71D58A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D58730-CC81-4463-B19A-F9387CD5E026}" type="presOf" srcId="{757F3AB3-0718-4624-B441-E567A8F0AB56}" destId="{333A1088-737F-45CB-B68E-254E46348037}" srcOrd="0" destOrd="0" presId="urn:microsoft.com/office/officeart/2005/8/layout/target3"/>
    <dgm:cxn modelId="{6F9C8442-FA7E-41E8-B86C-55EAAE86A9D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FD8A20-ECB1-482F-9054-E933958D5789}" type="presOf" srcId="{4C35D32F-0EAB-4CD7-82EE-45574DC2A586}" destId="{8BEBB6EC-1DAA-4CAC-8A25-BC0FCBD5DBD5}" srcOrd="0" destOrd="0" presId="urn:microsoft.com/office/officeart/2005/8/layout/target3"/>
    <dgm:cxn modelId="{42D6D1A3-3F25-4E03-90D3-1DE04ED87770}" type="presOf" srcId="{D1B46980-6531-4606-95E6-44980827E919}" destId="{2BE915AB-18AA-4053-B92C-3BFC9ED204BB}" srcOrd="1" destOrd="0" presId="urn:microsoft.com/office/officeart/2005/8/layout/target3"/>
    <dgm:cxn modelId="{802D5186-9FDF-47A9-BD3C-3B6ABE1EE361}" type="presOf" srcId="{B651F6E3-6281-48DB-9319-2AEAFDAE7572}" destId="{619D679B-A015-4ECF-8348-D1034C574F40}" srcOrd="0" destOrd="0" presId="urn:microsoft.com/office/officeart/2005/8/layout/target3"/>
    <dgm:cxn modelId="{F2C489FF-506C-4526-9EB5-5A80945B8549}" type="presOf" srcId="{D1B46980-6531-4606-95E6-44980827E919}" destId="{6140AFEC-043D-4C43-A2F9-D0F5331DF3A3}" srcOrd="0" destOrd="0" presId="urn:microsoft.com/office/officeart/2005/8/layout/target3"/>
    <dgm:cxn modelId="{947B8EEB-36E7-4540-A89E-BE64410B4E12}" type="presOf" srcId="{D1D4F407-5343-4D3F-B5B9-D407B03CAEB4}" destId="{AED2198E-93D5-4001-81B4-73124B309672}" srcOrd="1" destOrd="0" presId="urn:microsoft.com/office/officeart/2005/8/layout/target3"/>
    <dgm:cxn modelId="{DF6D2BB3-921F-4441-9CED-4B62865228D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1BABE4-68D9-480A-B7FB-3BA225C148C4}" type="presOf" srcId="{D1D4F407-5343-4D3F-B5B9-D407B03CAEB4}" destId="{D005CE8C-CC26-4C3E-AC11-E15060ECD759}" srcOrd="0" destOrd="0" presId="urn:microsoft.com/office/officeart/2005/8/layout/target3"/>
    <dgm:cxn modelId="{D1489B85-4CE6-41F0-B4FF-C3E001EFD1FD}" type="presParOf" srcId="{333A1088-737F-45CB-B68E-254E46348037}" destId="{F5ABB229-8D3B-4694-996A-96F23CF14429}" srcOrd="0" destOrd="0" presId="urn:microsoft.com/office/officeart/2005/8/layout/target3"/>
    <dgm:cxn modelId="{C905A899-BE01-448E-B70C-BDF98C7BDF96}" type="presParOf" srcId="{333A1088-737F-45CB-B68E-254E46348037}" destId="{F41139FD-01EE-4571-8B17-4FB00FC51163}" srcOrd="1" destOrd="0" presId="urn:microsoft.com/office/officeart/2005/8/layout/target3"/>
    <dgm:cxn modelId="{C66991D8-38BD-4D7C-AC68-4DFB6A8E1238}" type="presParOf" srcId="{333A1088-737F-45CB-B68E-254E46348037}" destId="{D005CE8C-CC26-4C3E-AC11-E15060ECD759}" srcOrd="2" destOrd="0" presId="urn:microsoft.com/office/officeart/2005/8/layout/target3"/>
    <dgm:cxn modelId="{83AED37F-6AA5-4DCC-9969-3629046F8880}" type="presParOf" srcId="{333A1088-737F-45CB-B68E-254E46348037}" destId="{2C702D82-9B77-49B7-9568-BB8EB47C3372}" srcOrd="3" destOrd="0" presId="urn:microsoft.com/office/officeart/2005/8/layout/target3"/>
    <dgm:cxn modelId="{33B4B03B-364F-4E7E-B159-01F9E349EC8A}" type="presParOf" srcId="{333A1088-737F-45CB-B68E-254E46348037}" destId="{A52A0455-90FF-4808-ABD0-F02540D31D5A}" srcOrd="4" destOrd="0" presId="urn:microsoft.com/office/officeart/2005/8/layout/target3"/>
    <dgm:cxn modelId="{60E7F115-DA9C-46DE-9CDD-328DDC27D123}" type="presParOf" srcId="{333A1088-737F-45CB-B68E-254E46348037}" destId="{6140AFEC-043D-4C43-A2F9-D0F5331DF3A3}" srcOrd="5" destOrd="0" presId="urn:microsoft.com/office/officeart/2005/8/layout/target3"/>
    <dgm:cxn modelId="{F16DDD98-083E-4995-A92E-687480105A67}" type="presParOf" srcId="{333A1088-737F-45CB-B68E-254E46348037}" destId="{9358AC05-5D7D-4327-9F80-1AD486AEA664}" srcOrd="6" destOrd="0" presId="urn:microsoft.com/office/officeart/2005/8/layout/target3"/>
    <dgm:cxn modelId="{6DC53F0E-51B0-420B-AE18-DE081A25DB75}" type="presParOf" srcId="{333A1088-737F-45CB-B68E-254E46348037}" destId="{313FC574-E1CD-4FB4-B054-0B805CE0447D}" srcOrd="7" destOrd="0" presId="urn:microsoft.com/office/officeart/2005/8/layout/target3"/>
    <dgm:cxn modelId="{A65EA65F-D462-4F28-A195-98A2D3B0368F}" type="presParOf" srcId="{333A1088-737F-45CB-B68E-254E46348037}" destId="{619D679B-A015-4ECF-8348-D1034C574F40}" srcOrd="8" destOrd="0" presId="urn:microsoft.com/office/officeart/2005/8/layout/target3"/>
    <dgm:cxn modelId="{9A9934F7-352B-4625-B3E3-779961E313E3}" type="presParOf" srcId="{333A1088-737F-45CB-B68E-254E46348037}" destId="{322283A8-4A27-4CDA-BAE3-F381106A9174}" srcOrd="9" destOrd="0" presId="urn:microsoft.com/office/officeart/2005/8/layout/target3"/>
    <dgm:cxn modelId="{2C960717-C07C-479D-A80D-FFAE5E740472}" type="presParOf" srcId="{333A1088-737F-45CB-B68E-254E46348037}" destId="{FFC9F71D-1B4F-4AD9-A4A6-86ADEFC8AF5C}" srcOrd="10" destOrd="0" presId="urn:microsoft.com/office/officeart/2005/8/layout/target3"/>
    <dgm:cxn modelId="{881F9BCE-21FF-47BF-BF31-8147E14D789A}" type="presParOf" srcId="{333A1088-737F-45CB-B68E-254E46348037}" destId="{25B08C86-7E15-44DC-BE7F-FFB55DD49D12}" srcOrd="11" destOrd="0" presId="urn:microsoft.com/office/officeart/2005/8/layout/target3"/>
    <dgm:cxn modelId="{77A5735C-964D-4D73-A0F1-D6DF3C6046E0}" type="presParOf" srcId="{333A1088-737F-45CB-B68E-254E46348037}" destId="{76644BE8-9D7C-4C09-B250-3D10AF48CBB7}" srcOrd="12" destOrd="0" presId="urn:microsoft.com/office/officeart/2005/8/layout/target3"/>
    <dgm:cxn modelId="{5BE244B5-C602-48CC-82FC-9ED8F2777263}" type="presParOf" srcId="{333A1088-737F-45CB-B68E-254E46348037}" destId="{EE85B701-7295-41C0-BA7A-34D3756A2AE6}" srcOrd="13" destOrd="0" presId="urn:microsoft.com/office/officeart/2005/8/layout/target3"/>
    <dgm:cxn modelId="{4374A3DC-F6A5-4B13-BFB6-25A57032E1A5}" type="presParOf" srcId="{333A1088-737F-45CB-B68E-254E46348037}" destId="{8BEBB6EC-1DAA-4CAC-8A25-BC0FCBD5DBD5}" srcOrd="14" destOrd="0" presId="urn:microsoft.com/office/officeart/2005/8/layout/target3"/>
    <dgm:cxn modelId="{48CE0B02-A80D-4D0F-8E42-3C3871AA9805}" type="presParOf" srcId="{333A1088-737F-45CB-B68E-254E46348037}" destId="{AED2198E-93D5-4001-81B4-73124B309672}" srcOrd="15" destOrd="0" presId="urn:microsoft.com/office/officeart/2005/8/layout/target3"/>
    <dgm:cxn modelId="{E79ED894-C9AB-4118-9D01-B3EA1F960E07}" type="presParOf" srcId="{333A1088-737F-45CB-B68E-254E46348037}" destId="{2BE915AB-18AA-4053-B92C-3BFC9ED204BB}" srcOrd="16" destOrd="0" presId="urn:microsoft.com/office/officeart/2005/8/layout/target3"/>
    <dgm:cxn modelId="{47407D0C-5169-4890-BA8F-4071A60673B2}" type="presParOf" srcId="{333A1088-737F-45CB-B68E-254E46348037}" destId="{6BB5E863-4638-4E1D-BFDE-399D028AC4ED}" srcOrd="17" destOrd="0" presId="urn:microsoft.com/office/officeart/2005/8/layout/target3"/>
    <dgm:cxn modelId="{CCFC9FF8-6CFF-42E2-910F-FA1B0A03376B}" type="presParOf" srcId="{333A1088-737F-45CB-B68E-254E46348037}" destId="{5A5FFA88-C948-4069-8E93-59FA12366E83}" srcOrd="18" destOrd="0" presId="urn:microsoft.com/office/officeart/2005/8/layout/target3"/>
    <dgm:cxn modelId="{6CA4A9DB-50F4-48A7-97A2-08AB4A4E2E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VY_32_INOVACE_164_MATEMATIKA_ČÍSLICE_4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Číslice 4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A28DD5-2060-4131-9626-9B7BB57D7A1F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920660-855D-44E1-8693-7118D46508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52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76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56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86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633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677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23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549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62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338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29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54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9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wmf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346333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45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Matematika.</a:t>
            </a:r>
            <a:endParaRPr lang="cs-CZ" dirty="0"/>
          </a:p>
          <a:p>
            <a:r>
              <a:rPr lang="cs-CZ" dirty="0" smtClean="0"/>
              <a:t>Žáci se seznámí s číslicí 4 a počítáním v oboru do 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59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44138"/>
            <a:ext cx="269145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pic>
        <p:nvPicPr>
          <p:cNvPr id="1026" name="Picture 2" descr="C:\Users\bergova\AppData\Local\Microsoft\Windows\Temporary Internet Files\Content.IE5\BA2B2K4Q\MC900088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370091"/>
            <a:ext cx="4671588" cy="4117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99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Spoj s číslem 4 správný počet obrázků.</a:t>
            </a:r>
            <a:endParaRPr lang="cs-CZ" sz="1800" dirty="0"/>
          </a:p>
        </p:txBody>
      </p:sp>
      <p:sp>
        <p:nvSpPr>
          <p:cNvPr id="5" name="Ovál 4"/>
          <p:cNvSpPr/>
          <p:nvPr/>
        </p:nvSpPr>
        <p:spPr>
          <a:xfrm>
            <a:off x="6156176" y="1196752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219511" y="2685400"/>
            <a:ext cx="83388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/>
              <a:t>4</a:t>
            </a:r>
          </a:p>
        </p:txBody>
      </p:sp>
      <p:pic>
        <p:nvPicPr>
          <p:cNvPr id="3074" name="Picture 2" descr="C:\Users\bergova\AppData\Local\Microsoft\Windows\Temporary Internet Files\Content.IE5\BA2B2K4Q\MC900088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999" y="1404954"/>
            <a:ext cx="1948594" cy="133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3808109" y="692696"/>
            <a:ext cx="1889070" cy="182739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15616" y="1349152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92746" y="3709633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bergova\AppData\Local\Microsoft\Windows\Temporary Internet Files\Content.IE5\BA2B2K4Q\MC90043690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3625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6185822" y="3479139"/>
            <a:ext cx="2304256" cy="21590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476772" y="4461624"/>
            <a:ext cx="2319363" cy="225508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0" name="Picture 8" descr="C:\Users\bergova\AppData\Local\Microsoft\Windows\Temporary Internet Files\Content.IE5\PJ5AFZT5\MC900193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065" y="4569486"/>
            <a:ext cx="1371582" cy="1893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bergova\AppData\Local\Microsoft\Windows\Temporary Internet Files\Content.IE5\BA2B2K4Q\MC90043689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2679" y="80559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bergova\AppData\Local\Microsoft\Windows\Temporary Internet Files\Content.IE5\BA2B2K4Q\MC9000882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331" y="1662842"/>
            <a:ext cx="1328810" cy="1171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ergova\AppData\Local\Microsoft\Windows\Temporary Internet Files\Content.IE5\0KGYL9WN\MC90043690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754" y="3668826"/>
            <a:ext cx="792798" cy="792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ergova\AppData\Local\Microsoft\Windows\Temporary Internet Files\Content.IE5\0KGYL9WN\MC90043690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933" y="4731915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ergova\AppData\Local\Microsoft\Windows\Temporary Internet Files\Content.IE5\0KGYL9WN\MC90043690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6662" y="3821960"/>
            <a:ext cx="989311" cy="989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ergova\AppData\Local\Microsoft\Windows\Temporary Internet Files\Content.IE5\0KGYL9WN\MC90043690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5973" y="4316616"/>
            <a:ext cx="1021616" cy="1021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91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Napiš </a:t>
            </a:r>
            <a:r>
              <a:rPr lang="cs-CZ" sz="2000" smtClean="0"/>
              <a:t>číslici </a:t>
            </a:r>
            <a:r>
              <a:rPr lang="cs-CZ" sz="2000" b="1" dirty="0"/>
              <a:t>4</a:t>
            </a:r>
            <a:r>
              <a:rPr lang="cs-CZ" sz="2000" smtClean="0"/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9064" y="692696"/>
            <a:ext cx="1124026" cy="29392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8500" dirty="0">
                <a:latin typeface="Gabriola" pitchFamily="82" charset="0"/>
                <a:cs typeface="Arial" pitchFamily="34" charset="0"/>
              </a:rPr>
              <a:t>4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467544" y="2060848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7544" y="3429000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49295" y="3477641"/>
            <a:ext cx="845103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800" dirty="0">
                <a:latin typeface="Gabriola" pitchFamily="82" charset="0"/>
                <a:cs typeface="Arial" pitchFamily="34" charset="0"/>
              </a:rPr>
              <a:t>4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467544" y="4437112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7544" y="5373216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1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Dokresli správně kolečka a spočítej příklady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12776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988" y="2659271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2  +  2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1565176"/>
            <a:ext cx="28071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2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82668" y="2659270"/>
            <a:ext cx="29787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 3  -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988" y="3861048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Arial" pitchFamily="34" charset="0"/>
                <a:cs typeface="Arial" pitchFamily="34" charset="0"/>
              </a:rPr>
              <a:t>1  +  3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988" y="5013176"/>
            <a:ext cx="2961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+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54190" y="3861047"/>
            <a:ext cx="28071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5013023"/>
            <a:ext cx="28071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800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800" dirty="0" smtClean="0">
                <a:latin typeface="Arial" pitchFamily="34" charset="0"/>
                <a:cs typeface="Arial" pitchFamily="34" charset="0"/>
              </a:rPr>
              <a:t>  1  =  </a:t>
            </a:r>
            <a:endParaRPr lang="cs-CZ" sz="4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93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162</Words>
  <Application>Microsoft Office PowerPoint</Application>
  <PresentationFormat>Předvádění na obrazovce (4:3)</PresentationFormat>
  <Paragraphs>26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Spoj s číslem 4 správný počet obrázků.</vt:lpstr>
      <vt:lpstr>Napiš číslici 4.</vt:lpstr>
      <vt:lpstr>Dokresli správně kolečka a spočítej příklady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Dorota Šáchová</cp:lastModifiedBy>
  <cp:revision>13</cp:revision>
  <dcterms:created xsi:type="dcterms:W3CDTF">2013-02-19T09:48:07Z</dcterms:created>
  <dcterms:modified xsi:type="dcterms:W3CDTF">2013-04-30T12:39:52Z</dcterms:modified>
</cp:coreProperties>
</file>