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4" r:id="rId5"/>
    <p:sldId id="265" r:id="rId6"/>
    <p:sldId id="266" r:id="rId7"/>
    <p:sldId id="267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83250051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Procvičování hlasitého čtení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VY_12_INOVACE_11_HLASITÉ_ČTENÍ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22. 10.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hlasité čtení, tiché čtení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procvičení hlasitého čtení. Žáci si procvičují hlasité čtení nápodobou po vyučujícím. V další části si cvičí paměť, kterou si mohou ověřit v následujícím snímku, kam mají zapsat to, co četli. Obsahem je i  stránka, na které si žáci mohou ověřit porozumění čtenému. Na posledním snímku je text k domácímu procvičování.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HLASITÉ ČTENÍ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484784"/>
            <a:ext cx="7632848" cy="19389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Zaměříme se na hlasité čtení. Čtený text vyslovujeme pomaleji, aby oči měly čas zkoumat a poznávat další slova, která následují po právě přečteném textu. Když ústa čtou první slovo nahlas, oči v předstihu čtou slova další. Více otvírejte ústa a lépe pracujte se rty.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3162" y="3588985"/>
            <a:ext cx="7344816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Opakujte následující věty po paní učitelce/panu učiteli: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1148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Tatínek a maminka jeli do města na nákupy.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3162" y="477817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Naše Dominika bude mít zítra svátek.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08370" y="5445222"/>
            <a:ext cx="7345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Jirka s Martinou jsou doma a hrají si.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08637" y="6021755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pátek jsme měli velikou slavnost.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7215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Čti si potichu: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491514"/>
            <a:ext cx="4536504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Naše maminka dostane zítra dárek.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3976746"/>
            <a:ext cx="5472608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Asi dostane nové šaty a zajímavou knihu.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5301208"/>
            <a:ext cx="4392488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Přejeme jí, ať má velkou radost.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8056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Pamatuješ si, co jsi právě četl?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1758007"/>
            <a:ext cx="331236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Zkus to napsat na řádky: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996952"/>
            <a:ext cx="453650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4452536"/>
            <a:ext cx="453650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5589240"/>
            <a:ext cx="453650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650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2060848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Nakresli, jaký dárek dostane maminka.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331640" y="3212976"/>
            <a:ext cx="6480720" cy="28083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7021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" y="476672"/>
            <a:ext cx="8229600" cy="114300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Nyní dostaneš text, který si připrav ke čtení doma.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132856"/>
            <a:ext cx="75608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V sobotu </a:t>
            </a:r>
            <a:r>
              <a:rPr lang="cs-CZ" sz="2400" dirty="0" smtClean="0"/>
              <a:t>měla teta svátek. </a:t>
            </a:r>
            <a:r>
              <a:rPr lang="cs-CZ" sz="2400" u="sng" dirty="0" smtClean="0"/>
              <a:t>Za celou </a:t>
            </a:r>
            <a:r>
              <a:rPr lang="cs-CZ" sz="2400" dirty="0" smtClean="0"/>
              <a:t>rodinu jsem jí přála hodně zdraví. Honzík jí dal krabici </a:t>
            </a:r>
            <a:r>
              <a:rPr lang="cs-CZ" sz="2400" u="sng" dirty="0" smtClean="0"/>
              <a:t>s tajným </a:t>
            </a:r>
            <a:r>
              <a:rPr lang="cs-CZ" sz="2400" dirty="0" smtClean="0"/>
              <a:t>dárkem. Teta byla zvědavá  a rychle krabici rozbalila. Byla </a:t>
            </a:r>
            <a:r>
              <a:rPr lang="cs-CZ" sz="2400" u="sng" dirty="0" smtClean="0"/>
              <a:t>v ní </a:t>
            </a:r>
            <a:r>
              <a:rPr lang="cs-CZ" sz="2400" dirty="0" smtClean="0"/>
              <a:t>látka          </a:t>
            </a:r>
            <a:r>
              <a:rPr lang="cs-CZ" sz="2400" u="sng" dirty="0" smtClean="0"/>
              <a:t>na šaty</a:t>
            </a:r>
            <a:r>
              <a:rPr lang="cs-CZ" sz="2400" dirty="0" smtClean="0"/>
              <a:t>. Maminka chytila tátu kolem krku a tatínek jí dal pusu. </a:t>
            </a:r>
            <a:r>
              <a:rPr lang="cs-CZ" sz="2400" u="sng" dirty="0" smtClean="0"/>
              <a:t>S tetou </a:t>
            </a:r>
            <a:r>
              <a:rPr lang="cs-CZ" sz="2400" dirty="0" smtClean="0"/>
              <a:t>se máme rádi.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97152"/>
            <a:ext cx="7416824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Víš, proč jsou podtržená některá slova?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5390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STREJCOVÁ, Jarmila, Zdeněk ZÁPAL a Šárka BOHÁČOVÁ. </a:t>
            </a:r>
            <a:r>
              <a:rPr lang="cs-CZ" i="1" dirty="0"/>
              <a:t>Čteme si: Docvičujeme čtení ve 2. ročníku</a:t>
            </a:r>
            <a:r>
              <a:rPr lang="cs-CZ" dirty="0"/>
              <a:t>. první. Praha: </a:t>
            </a:r>
            <a:r>
              <a:rPr lang="cs-CZ" dirty="0" err="1"/>
              <a:t>Blug</a:t>
            </a:r>
            <a:r>
              <a:rPr lang="cs-CZ" dirty="0"/>
              <a:t>, 1994. ISBN 80-85635-39-9.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442</TotalTime>
  <Words>377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 </vt:lpstr>
      <vt:lpstr>HLASITÉ ČTENÍ</vt:lpstr>
      <vt:lpstr>Čti si potichu:</vt:lpstr>
      <vt:lpstr>Pamatuješ si, co jsi právě četl?</vt:lpstr>
      <vt:lpstr>Úkol:</vt:lpstr>
      <vt:lpstr>Nyní dostaneš text, který si připrav ke čtení doma.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41</cp:revision>
  <dcterms:created xsi:type="dcterms:W3CDTF">2013-04-08T11:36:48Z</dcterms:created>
  <dcterms:modified xsi:type="dcterms:W3CDTF">2013-06-06T17:33:19Z</dcterms:modified>
</cp:coreProperties>
</file>