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2" r:id="rId3"/>
    <p:sldId id="258" r:id="rId4"/>
    <p:sldId id="261" r:id="rId5"/>
    <p:sldId id="263" r:id="rId6"/>
    <p:sldId id="268" r:id="rId7"/>
    <p:sldId id="266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VY_32_INOVACE_167_MATEMATIKA_ČÍSLICE_7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Dorota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Číslice 7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04BC55-29C2-4CC4-95D1-A03DF742642F}" type="presOf" srcId="{D8197B8C-B260-4A16-BDF4-0947B075E274}" destId="{25B08C86-7E15-44DC-BE7F-FFB55DD49D12}" srcOrd="0" destOrd="0" presId="urn:microsoft.com/office/officeart/2005/8/layout/target3"/>
    <dgm:cxn modelId="{24D305E9-E7BA-4FCB-9100-8551A71D58AC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8D58730-CC81-4463-B19A-F9387CD5E026}" type="presOf" srcId="{757F3AB3-0718-4624-B441-E567A8F0AB56}" destId="{333A1088-737F-45CB-B68E-254E46348037}" srcOrd="0" destOrd="0" presId="urn:microsoft.com/office/officeart/2005/8/layout/target3"/>
    <dgm:cxn modelId="{6F9C8442-FA7E-41E8-B86C-55EAAE86A9DE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7FD8A20-ECB1-482F-9054-E933958D5789}" type="presOf" srcId="{4C35D32F-0EAB-4CD7-82EE-45574DC2A586}" destId="{8BEBB6EC-1DAA-4CAC-8A25-BC0FCBD5DBD5}" srcOrd="0" destOrd="0" presId="urn:microsoft.com/office/officeart/2005/8/layout/target3"/>
    <dgm:cxn modelId="{42D6D1A3-3F25-4E03-90D3-1DE04ED87770}" type="presOf" srcId="{D1B46980-6531-4606-95E6-44980827E919}" destId="{2BE915AB-18AA-4053-B92C-3BFC9ED204BB}" srcOrd="1" destOrd="0" presId="urn:microsoft.com/office/officeart/2005/8/layout/target3"/>
    <dgm:cxn modelId="{802D5186-9FDF-47A9-BD3C-3B6ABE1EE361}" type="presOf" srcId="{B651F6E3-6281-48DB-9319-2AEAFDAE7572}" destId="{619D679B-A015-4ECF-8348-D1034C574F40}" srcOrd="0" destOrd="0" presId="urn:microsoft.com/office/officeart/2005/8/layout/target3"/>
    <dgm:cxn modelId="{F2C489FF-506C-4526-9EB5-5A80945B8549}" type="presOf" srcId="{D1B46980-6531-4606-95E6-44980827E919}" destId="{6140AFEC-043D-4C43-A2F9-D0F5331DF3A3}" srcOrd="0" destOrd="0" presId="urn:microsoft.com/office/officeart/2005/8/layout/target3"/>
    <dgm:cxn modelId="{947B8EEB-36E7-4540-A89E-BE64410B4E12}" type="presOf" srcId="{D1D4F407-5343-4D3F-B5B9-D407B03CAEB4}" destId="{AED2198E-93D5-4001-81B4-73124B309672}" srcOrd="1" destOrd="0" presId="urn:microsoft.com/office/officeart/2005/8/layout/target3"/>
    <dgm:cxn modelId="{DF6D2BB3-921F-4441-9CED-4B62865228D5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01BABE4-68D9-480A-B7FB-3BA225C148C4}" type="presOf" srcId="{D1D4F407-5343-4D3F-B5B9-D407B03CAEB4}" destId="{D005CE8C-CC26-4C3E-AC11-E15060ECD759}" srcOrd="0" destOrd="0" presId="urn:microsoft.com/office/officeart/2005/8/layout/target3"/>
    <dgm:cxn modelId="{D1489B85-4CE6-41F0-B4FF-C3E001EFD1FD}" type="presParOf" srcId="{333A1088-737F-45CB-B68E-254E46348037}" destId="{F5ABB229-8D3B-4694-996A-96F23CF14429}" srcOrd="0" destOrd="0" presId="urn:microsoft.com/office/officeart/2005/8/layout/target3"/>
    <dgm:cxn modelId="{C905A899-BE01-448E-B70C-BDF98C7BDF96}" type="presParOf" srcId="{333A1088-737F-45CB-B68E-254E46348037}" destId="{F41139FD-01EE-4571-8B17-4FB00FC51163}" srcOrd="1" destOrd="0" presId="urn:microsoft.com/office/officeart/2005/8/layout/target3"/>
    <dgm:cxn modelId="{C66991D8-38BD-4D7C-AC68-4DFB6A8E1238}" type="presParOf" srcId="{333A1088-737F-45CB-B68E-254E46348037}" destId="{D005CE8C-CC26-4C3E-AC11-E15060ECD759}" srcOrd="2" destOrd="0" presId="urn:microsoft.com/office/officeart/2005/8/layout/target3"/>
    <dgm:cxn modelId="{83AED37F-6AA5-4DCC-9969-3629046F8880}" type="presParOf" srcId="{333A1088-737F-45CB-B68E-254E46348037}" destId="{2C702D82-9B77-49B7-9568-BB8EB47C3372}" srcOrd="3" destOrd="0" presId="urn:microsoft.com/office/officeart/2005/8/layout/target3"/>
    <dgm:cxn modelId="{33B4B03B-364F-4E7E-B159-01F9E349EC8A}" type="presParOf" srcId="{333A1088-737F-45CB-B68E-254E46348037}" destId="{A52A0455-90FF-4808-ABD0-F02540D31D5A}" srcOrd="4" destOrd="0" presId="urn:microsoft.com/office/officeart/2005/8/layout/target3"/>
    <dgm:cxn modelId="{60E7F115-DA9C-46DE-9CDD-328DDC27D123}" type="presParOf" srcId="{333A1088-737F-45CB-B68E-254E46348037}" destId="{6140AFEC-043D-4C43-A2F9-D0F5331DF3A3}" srcOrd="5" destOrd="0" presId="urn:microsoft.com/office/officeart/2005/8/layout/target3"/>
    <dgm:cxn modelId="{F16DDD98-083E-4995-A92E-687480105A67}" type="presParOf" srcId="{333A1088-737F-45CB-B68E-254E46348037}" destId="{9358AC05-5D7D-4327-9F80-1AD486AEA664}" srcOrd="6" destOrd="0" presId="urn:microsoft.com/office/officeart/2005/8/layout/target3"/>
    <dgm:cxn modelId="{6DC53F0E-51B0-420B-AE18-DE081A25DB75}" type="presParOf" srcId="{333A1088-737F-45CB-B68E-254E46348037}" destId="{313FC574-E1CD-4FB4-B054-0B805CE0447D}" srcOrd="7" destOrd="0" presId="urn:microsoft.com/office/officeart/2005/8/layout/target3"/>
    <dgm:cxn modelId="{A65EA65F-D462-4F28-A195-98A2D3B0368F}" type="presParOf" srcId="{333A1088-737F-45CB-B68E-254E46348037}" destId="{619D679B-A015-4ECF-8348-D1034C574F40}" srcOrd="8" destOrd="0" presId="urn:microsoft.com/office/officeart/2005/8/layout/target3"/>
    <dgm:cxn modelId="{9A9934F7-352B-4625-B3E3-779961E313E3}" type="presParOf" srcId="{333A1088-737F-45CB-B68E-254E46348037}" destId="{322283A8-4A27-4CDA-BAE3-F381106A9174}" srcOrd="9" destOrd="0" presId="urn:microsoft.com/office/officeart/2005/8/layout/target3"/>
    <dgm:cxn modelId="{2C960717-C07C-479D-A80D-FFAE5E740472}" type="presParOf" srcId="{333A1088-737F-45CB-B68E-254E46348037}" destId="{FFC9F71D-1B4F-4AD9-A4A6-86ADEFC8AF5C}" srcOrd="10" destOrd="0" presId="urn:microsoft.com/office/officeart/2005/8/layout/target3"/>
    <dgm:cxn modelId="{881F9BCE-21FF-47BF-BF31-8147E14D789A}" type="presParOf" srcId="{333A1088-737F-45CB-B68E-254E46348037}" destId="{25B08C86-7E15-44DC-BE7F-FFB55DD49D12}" srcOrd="11" destOrd="0" presId="urn:microsoft.com/office/officeart/2005/8/layout/target3"/>
    <dgm:cxn modelId="{77A5735C-964D-4D73-A0F1-D6DF3C6046E0}" type="presParOf" srcId="{333A1088-737F-45CB-B68E-254E46348037}" destId="{76644BE8-9D7C-4C09-B250-3D10AF48CBB7}" srcOrd="12" destOrd="0" presId="urn:microsoft.com/office/officeart/2005/8/layout/target3"/>
    <dgm:cxn modelId="{5BE244B5-C602-48CC-82FC-9ED8F2777263}" type="presParOf" srcId="{333A1088-737F-45CB-B68E-254E46348037}" destId="{EE85B701-7295-41C0-BA7A-34D3756A2AE6}" srcOrd="13" destOrd="0" presId="urn:microsoft.com/office/officeart/2005/8/layout/target3"/>
    <dgm:cxn modelId="{4374A3DC-F6A5-4B13-BFB6-25A57032E1A5}" type="presParOf" srcId="{333A1088-737F-45CB-B68E-254E46348037}" destId="{8BEBB6EC-1DAA-4CAC-8A25-BC0FCBD5DBD5}" srcOrd="14" destOrd="0" presId="urn:microsoft.com/office/officeart/2005/8/layout/target3"/>
    <dgm:cxn modelId="{48CE0B02-A80D-4D0F-8E42-3C3871AA9805}" type="presParOf" srcId="{333A1088-737F-45CB-B68E-254E46348037}" destId="{AED2198E-93D5-4001-81B4-73124B309672}" srcOrd="15" destOrd="0" presId="urn:microsoft.com/office/officeart/2005/8/layout/target3"/>
    <dgm:cxn modelId="{E79ED894-C9AB-4118-9D01-B3EA1F960E07}" type="presParOf" srcId="{333A1088-737F-45CB-B68E-254E46348037}" destId="{2BE915AB-18AA-4053-B92C-3BFC9ED204BB}" srcOrd="16" destOrd="0" presId="urn:microsoft.com/office/officeart/2005/8/layout/target3"/>
    <dgm:cxn modelId="{47407D0C-5169-4890-BA8F-4071A60673B2}" type="presParOf" srcId="{333A1088-737F-45CB-B68E-254E46348037}" destId="{6BB5E863-4638-4E1D-BFDE-399D028AC4ED}" srcOrd="17" destOrd="0" presId="urn:microsoft.com/office/officeart/2005/8/layout/target3"/>
    <dgm:cxn modelId="{CCFC9FF8-6CFF-42E2-910F-FA1B0A03376B}" type="presParOf" srcId="{333A1088-737F-45CB-B68E-254E46348037}" destId="{5A5FFA88-C948-4069-8E93-59FA12366E83}" srcOrd="18" destOrd="0" presId="urn:microsoft.com/office/officeart/2005/8/layout/target3"/>
    <dgm:cxn modelId="{6CA4A9DB-50F4-48A7-97A2-08AB4A4E2E3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Dorota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VY_32_INOVACE_167_MATEMATIKA_ČÍSLICE_7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Číslice 7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A28DD5-2060-4131-9626-9B7BB57D7A1F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20660-855D-44E1-8693-7118D46508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52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77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1566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686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6633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67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723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549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620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338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829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054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39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6927167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23528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645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je určen k výuce na 1. stupni, pro žáky praktické </a:t>
            </a:r>
            <a:r>
              <a:rPr lang="cs-CZ" dirty="0" smtClean="0"/>
              <a:t>školy </a:t>
            </a:r>
            <a:r>
              <a:rPr lang="cs-CZ" dirty="0"/>
              <a:t>s využitím interaktivní tabule k výuce </a:t>
            </a:r>
            <a:r>
              <a:rPr lang="cs-CZ" dirty="0" smtClean="0"/>
              <a:t>předmětu Matematika.</a:t>
            </a:r>
            <a:endParaRPr lang="cs-CZ" dirty="0"/>
          </a:p>
          <a:p>
            <a:r>
              <a:rPr lang="cs-CZ" dirty="0" smtClean="0"/>
              <a:t>Žáci se seznámí s počítáním v oboru do 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059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44138"/>
            <a:ext cx="269145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0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pic>
        <p:nvPicPr>
          <p:cNvPr id="4" name="Picture 3" descr="C:\Users\bergova\AppData\Local\Microsoft\Windows\Temporary Internet Files\Content.IE5\ECE6AYDG\MP9004072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06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052736"/>
            <a:ext cx="2010616" cy="14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bergova\AppData\Local\Microsoft\Windows\Temporary Internet Files\Content.IE5\ECE6AYDG\MP9004072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06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053" y="2667843"/>
            <a:ext cx="2010616" cy="14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bergova\AppData\Local\Microsoft\Windows\Temporary Internet Files\Content.IE5\ECE6AYDG\MP9004072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06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77072"/>
            <a:ext cx="2010616" cy="14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bergova\AppData\Local\Microsoft\Windows\Temporary Internet Files\Content.IE5\ECE6AYDG\MP9004072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06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317861"/>
            <a:ext cx="2010616" cy="14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bergova\AppData\Local\Microsoft\Windows\Temporary Internet Files\Content.IE5\ECE6AYDG\MP9004072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06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361" y="846027"/>
            <a:ext cx="2010616" cy="14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ergova\AppData\Local\Microsoft\Windows\Temporary Internet Files\Content.IE5\ECE6AYDG\MP9004072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06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556" y="3341155"/>
            <a:ext cx="2010616" cy="14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bergova\AppData\Local\Microsoft\Windows\Temporary Internet Files\Content.IE5\ECE6AYDG\MP9004072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06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482" y="4834497"/>
            <a:ext cx="2010616" cy="14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99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Napiš číslici </a:t>
            </a:r>
            <a:r>
              <a:rPr lang="cs-CZ" sz="2000" b="1" dirty="0"/>
              <a:t>7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764704"/>
            <a:ext cx="149912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0" dirty="0">
                <a:latin typeface="Microsoft Yi Baiti" pitchFamily="66" charset="0"/>
                <a:ea typeface="Microsoft Yi Baiti" pitchFamily="66" charset="0"/>
                <a:cs typeface="Angsana New" pitchFamily="18" charset="-34"/>
              </a:rPr>
              <a:t>7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467544" y="2060848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67544" y="3429000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550919" y="3513119"/>
            <a:ext cx="110479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3900" dirty="0" smtClean="0">
                <a:latin typeface="Microsoft Yi Baiti" pitchFamily="66" charset="0"/>
                <a:ea typeface="Microsoft Yi Baiti" pitchFamily="66" charset="0"/>
                <a:cs typeface="Angsana New" pitchFamily="18" charset="-34"/>
              </a:rPr>
              <a:t>7</a:t>
            </a:r>
            <a:endParaRPr lang="cs-CZ" sz="13900" dirty="0">
              <a:latin typeface="Microsoft Yi Baiti" pitchFamily="66" charset="0"/>
              <a:ea typeface="Microsoft Yi Baiti" pitchFamily="66" charset="0"/>
              <a:cs typeface="Angsana New" pitchFamily="18" charset="-34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467544" y="4437112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67544" y="5373216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988216" y="2708920"/>
            <a:ext cx="631456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988216" y="4941168"/>
            <a:ext cx="315728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671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Dokresli správně kolečka a spočítej příklady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370273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5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7778" y="1955048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4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58272" y="2539823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58274" y="3124598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3525" y="3726840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58273" y="4311615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3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8274" y="4896390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3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23524" y="5481165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139951" y="2462651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138044" y="1885555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139952" y="1370272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139949" y="3606623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139950" y="302184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138043" y="419139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138042" y="536094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139952" y="4776173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5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93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 správné číslo do rámečku.</a:t>
            </a:r>
            <a:endParaRPr lang="cs-CZ" sz="32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992339"/>
              </p:ext>
            </p:extLst>
          </p:nvPr>
        </p:nvGraphicFramePr>
        <p:xfrm>
          <a:off x="971600" y="1628800"/>
          <a:ext cx="7152456" cy="44802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5332"/>
                <a:gridCol w="957124"/>
              </a:tblGrid>
              <a:tr h="7358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0" name="Picture 2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312" y="1639372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39372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4282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4282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368" y="1642820"/>
            <a:ext cx="731096" cy="73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840" y="1639372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147" y="3801886"/>
            <a:ext cx="695044" cy="69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358" y="3783696"/>
            <a:ext cx="713234" cy="71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202" y="3775076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227" y="2413806"/>
            <a:ext cx="767477" cy="66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944" y="2405642"/>
            <a:ext cx="793514" cy="69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080" y="2434845"/>
            <a:ext cx="763107" cy="66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076" y="2409397"/>
            <a:ext cx="784884" cy="6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bergova\AppData\Local\Microsoft\Windows\Temporary Internet Files\Content.IE5\T7ONFIOR\MC9000882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131" y="3090932"/>
            <a:ext cx="1033637" cy="69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bergova\AppData\Local\Microsoft\Windows\Temporary Internet Files\Content.IE5\T7ONFIOR\MC9000882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3098867"/>
            <a:ext cx="1008937" cy="67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bergova\AppData\Local\Microsoft\Windows\Temporary Internet Files\Content.IE5\N409CC5A\MC900436903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893" y="4394220"/>
            <a:ext cx="1755655" cy="97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227" y="5229199"/>
            <a:ext cx="933885" cy="93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88" y="5229198"/>
            <a:ext cx="933885" cy="93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080" y="5229197"/>
            <a:ext cx="927843" cy="92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076" y="5212128"/>
            <a:ext cx="944912" cy="9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95" y="5204238"/>
            <a:ext cx="952802" cy="95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464" y="1631804"/>
            <a:ext cx="731096" cy="73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2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735" y="5204238"/>
            <a:ext cx="952802" cy="95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6" descr="C:\Users\bergova\AppData\Local\Microsoft\Windows\Temporary Internet Files\Content.IE5\T7ONFIOR\MC9000882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704" y="3125677"/>
            <a:ext cx="1008937" cy="67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312" y="3788481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7" descr="C:\Users\bergova\AppData\Local\Microsoft\Windows\Temporary Internet Files\Content.IE5\N409CC5A\MC900436903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344" y="4394220"/>
            <a:ext cx="1755655" cy="97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95" y="2398660"/>
            <a:ext cx="784884" cy="6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19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Číselná řada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8857" y="1823504"/>
            <a:ext cx="821090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0" dirty="0" smtClean="0"/>
              <a:t>1  2  3  4  5  6  7</a:t>
            </a:r>
            <a:endParaRPr lang="cs-CZ" sz="10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7905" y="4005064"/>
            <a:ext cx="821090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0" dirty="0" smtClean="0"/>
              <a:t>7  6  5  4  3  2  1</a:t>
            </a:r>
            <a:endParaRPr lang="cs-CZ" sz="10000" dirty="0"/>
          </a:p>
        </p:txBody>
      </p:sp>
    </p:spTree>
    <p:extLst>
      <p:ext uri="{BB962C8B-B14F-4D97-AF65-F5344CB8AC3E}">
        <p14:creationId xmlns:p14="http://schemas.microsoft.com/office/powerpoint/2010/main" val="94237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 vzestupně číselnou řadu</a:t>
            </a:r>
            <a:endParaRPr lang="cs-CZ" sz="32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893404"/>
              </p:ext>
            </p:extLst>
          </p:nvPr>
        </p:nvGraphicFramePr>
        <p:xfrm>
          <a:off x="1475656" y="1916832"/>
          <a:ext cx="5832001" cy="42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3143"/>
                <a:gridCol w="833143"/>
                <a:gridCol w="833143"/>
                <a:gridCol w="833143"/>
                <a:gridCol w="833143"/>
                <a:gridCol w="833143"/>
                <a:gridCol w="833143"/>
              </a:tblGrid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612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Doplň </a:t>
            </a:r>
            <a:r>
              <a:rPr lang="cs-CZ" sz="3200" dirty="0" smtClean="0"/>
              <a:t>sestupně </a:t>
            </a:r>
            <a:r>
              <a:rPr lang="cs-CZ" sz="3200" dirty="0"/>
              <a:t>číselnou řadu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000883"/>
              </p:ext>
            </p:extLst>
          </p:nvPr>
        </p:nvGraphicFramePr>
        <p:xfrm>
          <a:off x="1475656" y="1916832"/>
          <a:ext cx="5832001" cy="42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3143"/>
                <a:gridCol w="833143"/>
                <a:gridCol w="833143"/>
                <a:gridCol w="833143"/>
                <a:gridCol w="833143"/>
                <a:gridCol w="833143"/>
                <a:gridCol w="833143"/>
              </a:tblGrid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1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04664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en-US" dirty="0" smtClean="0"/>
              <a:t>O</a:t>
            </a:r>
            <a:r>
              <a:rPr lang="cs-CZ" dirty="0" err="1" smtClean="0"/>
              <a:t>ffice.com</a:t>
            </a:r>
            <a:r>
              <a:rPr lang="en-US" dirty="0" smtClean="0"/>
              <a:t> [online].</a:t>
            </a:r>
            <a:r>
              <a:rPr lang="cs-CZ" dirty="0" smtClean="0"/>
              <a:t>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2"/>
              </a:rPr>
              <a:t>http://office.microsoft.com/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656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250</Words>
  <Application>Microsoft Office PowerPoint</Application>
  <PresentationFormat>Předvádění na obrazovce (4:3)</PresentationFormat>
  <Paragraphs>77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Napiš číslici 7.</vt:lpstr>
      <vt:lpstr>Dokresli správně kolečka a spočítej příklady</vt:lpstr>
      <vt:lpstr>Doplň správné číslo do rámečku.</vt:lpstr>
      <vt:lpstr>Číselná řada</vt:lpstr>
      <vt:lpstr>Doplň vzestupně číselnou řadu</vt:lpstr>
      <vt:lpstr>Doplň sestupně číselnou řadu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Bergová Barbora</dc:creator>
  <cp:lastModifiedBy>Dorota Šáchová</cp:lastModifiedBy>
  <cp:revision>24</cp:revision>
  <dcterms:created xsi:type="dcterms:W3CDTF">2013-02-19T09:48:07Z</dcterms:created>
  <dcterms:modified xsi:type="dcterms:W3CDTF">2013-04-30T12:41:23Z</dcterms:modified>
</cp:coreProperties>
</file>