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1" r:id="rId3"/>
    <p:sldId id="263" r:id="rId4"/>
    <p:sldId id="264" r:id="rId5"/>
    <p:sldId id="265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961585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808461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127164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767576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141276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948522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509386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556843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0383612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10096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504433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7938CC-2EF6-49F5-9F58-843C9416F6BD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1E33E5-F15E-4312-85F6-EFC6498094D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123394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655244874"/>
              </p:ext>
            </p:extLst>
          </p:nvPr>
        </p:nvGraphicFramePr>
        <p:xfrm>
          <a:off x="114300" y="764704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Zbyněk Jícha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Opakování - spisovatelé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VY_12_INOVACE_12_LITERÁRNÍ_KŘÍŽOVKA_01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Český jazyk a literatura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 a 5.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CZ.1.07/1.4.00/21.0697</a:t>
                      </a:r>
                      <a:endParaRPr lang="cs-CZ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29. 10. 2012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křížovka, tajenka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38120118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916832"/>
            <a:ext cx="75608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Prezentace je určena pro čtení ve 3. a 5. ročníku. Cílem je cvičení paměti             a představivosti. Žáci mají za úkol vyplnit křížovku a s její tajenkou pak pracovat. Na následující úkoly odpovídají jak ústně, tak písemně. Hlavním úkolem je napsání referátu o známém spisovateli/spisovatelce.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62446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Vylušti tajenku: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470315926"/>
              </p:ext>
            </p:extLst>
          </p:nvPr>
        </p:nvGraphicFramePr>
        <p:xfrm>
          <a:off x="827584" y="1988840"/>
          <a:ext cx="7488838" cy="37084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960447"/>
                <a:gridCol w="576064"/>
                <a:gridCol w="576064"/>
                <a:gridCol w="576064"/>
                <a:gridCol w="576064"/>
                <a:gridCol w="648072"/>
                <a:gridCol w="576063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  Chodí se tam spát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   Nářadí k nabírání hlíny, písku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r>
                        <a:rPr lang="cs-CZ" baseline="0" dirty="0" smtClean="0"/>
                        <a:t>   </a:t>
                      </a:r>
                      <a:r>
                        <a:rPr lang="cs-CZ" dirty="0" smtClean="0"/>
                        <a:t>Otevíráme tím dveře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4.   Čistíme</a:t>
                      </a:r>
                      <a:r>
                        <a:rPr lang="cs-CZ" baseline="0" dirty="0" smtClean="0"/>
                        <a:t> si s tím zuby – zubní …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5.   Díváš se tím na</a:t>
                      </a:r>
                      <a:r>
                        <a:rPr lang="cs-CZ" baseline="0" dirty="0" smtClean="0"/>
                        <a:t> svět (jedno …)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6.   Dravci</a:t>
                      </a:r>
                      <a:r>
                        <a:rPr lang="cs-CZ" baseline="0" dirty="0" smtClean="0"/>
                        <a:t> musí kořist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7.   Liška loví,</a:t>
                      </a:r>
                      <a:r>
                        <a:rPr lang="cs-CZ" baseline="0" dirty="0" smtClean="0"/>
                        <a:t> je to …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8.   Je menší</a:t>
                      </a:r>
                      <a:r>
                        <a:rPr lang="cs-CZ" baseline="0" dirty="0" smtClean="0"/>
                        <a:t> než řeka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9.   Proudí v žilách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10. Smrk je (barva)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2740662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 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551951671"/>
              </p:ext>
            </p:extLst>
          </p:nvPr>
        </p:nvGraphicFramePr>
        <p:xfrm>
          <a:off x="827584" y="1988840"/>
          <a:ext cx="7488838" cy="370840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3960447"/>
                <a:gridCol w="576064"/>
                <a:gridCol w="576064"/>
                <a:gridCol w="576064"/>
                <a:gridCol w="576064"/>
                <a:gridCol w="648072"/>
                <a:gridCol w="576063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  Chodí se tam spát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   Nářadí k nabírání hlíny, písku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r>
                        <a:rPr lang="cs-CZ" baseline="0" dirty="0" smtClean="0"/>
                        <a:t>   </a:t>
                      </a:r>
                      <a:r>
                        <a:rPr lang="cs-CZ" dirty="0" smtClean="0"/>
                        <a:t>Otevíráme tím dveře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4.   Čistíme</a:t>
                      </a:r>
                      <a:r>
                        <a:rPr lang="cs-CZ" baseline="0" dirty="0" smtClean="0"/>
                        <a:t> si s tím zuby – zubní …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5.   Díváš se tím na</a:t>
                      </a:r>
                      <a:r>
                        <a:rPr lang="cs-CZ" baseline="0" dirty="0" smtClean="0"/>
                        <a:t> svět (jedno …)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6.   Dravci</a:t>
                      </a:r>
                      <a:r>
                        <a:rPr lang="cs-CZ" baseline="0" dirty="0" smtClean="0"/>
                        <a:t> musí kořist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7.   Liška loví,</a:t>
                      </a:r>
                      <a:r>
                        <a:rPr lang="cs-CZ" baseline="0" dirty="0" smtClean="0"/>
                        <a:t> je to …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8.   Je menší</a:t>
                      </a:r>
                      <a:r>
                        <a:rPr lang="cs-CZ" baseline="0" dirty="0" smtClean="0"/>
                        <a:t> než řeka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9.   Proudí v žilách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10. Smrk je (barva)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831667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Úkoly: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772816"/>
            <a:ext cx="763284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Dopiš výsledek z tajenky: </a:t>
            </a:r>
            <a:r>
              <a:rPr lang="cs-CZ" dirty="0" smtClean="0"/>
              <a:t>_______________________________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2492896"/>
            <a:ext cx="763284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Jaké znáš spisovatele?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45865" y="5229200"/>
            <a:ext cx="763284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Zamysli se nad tím, proč spisovatelé </a:t>
            </a:r>
            <a:r>
              <a:rPr lang="cs-CZ" sz="2400" smtClean="0"/>
              <a:t>píší </a:t>
            </a:r>
            <a:r>
              <a:rPr lang="cs-CZ" sz="2400" smtClean="0"/>
              <a:t>knihy.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5921697"/>
            <a:ext cx="7632848" cy="46166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Vymysli další slova, která se rýmují se slovem „SPISOVATEL“. 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3212976"/>
            <a:ext cx="7632848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Podívej se do čítanky a vypiš do sešitu jména spisovatelů, která už jsi slyšel, jsou pro tebe známá.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4221088"/>
            <a:ext cx="7632848" cy="83099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Do příští hodiny si vyber jednoho spisovatele/spisovatelku a napiš o zvolené osobě krátký referát.</a:t>
            </a:r>
            <a:endParaRPr lang="cs-CZ" sz="2400" dirty="0"/>
          </a:p>
        </p:txBody>
      </p:sp>
    </p:spTree>
    <p:extLst>
      <p:ext uri="{BB962C8B-B14F-4D97-AF65-F5344CB8AC3E}">
        <p14:creationId xmlns="" xmlns:p14="http://schemas.microsoft.com/office/powerpoint/2010/main" val="683719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457</TotalTime>
  <Words>377</Words>
  <Application>Microsoft Office PowerPoint</Application>
  <PresentationFormat>Předvádění na obrazovce (4:3)</PresentationFormat>
  <Paragraphs>111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Anotace </vt:lpstr>
      <vt:lpstr>Vylušti tajenku:</vt:lpstr>
      <vt:lpstr>Řešení: </vt:lpstr>
      <vt:lpstr>Úkoly: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Čj-lit.</dc:title>
  <dc:creator>Zbyněk Jícha</dc:creator>
  <cp:lastModifiedBy>Dum</cp:lastModifiedBy>
  <cp:revision>45</cp:revision>
  <dcterms:created xsi:type="dcterms:W3CDTF">2013-04-08T11:36:48Z</dcterms:created>
  <dcterms:modified xsi:type="dcterms:W3CDTF">2013-06-06T18:07:47Z</dcterms:modified>
</cp:coreProperties>
</file>