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2" r:id="rId3"/>
    <p:sldId id="258" r:id="rId4"/>
    <p:sldId id="261" r:id="rId5"/>
    <p:sldId id="263" r:id="rId6"/>
    <p:sldId id="268" r:id="rId7"/>
    <p:sldId id="266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VY_32_INOVACE_170_MATEMATIKA_ČÍSLICE_10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Číslice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C55-29C2-4CC4-95D1-A03DF742642F}" type="presOf" srcId="{D8197B8C-B260-4A16-BDF4-0947B075E274}" destId="{25B08C86-7E15-44DC-BE7F-FFB55DD49D12}" srcOrd="0" destOrd="0" presId="urn:microsoft.com/office/officeart/2005/8/layout/target3"/>
    <dgm:cxn modelId="{24D305E9-E7BA-4FCB-9100-8551A71D58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D58730-CC81-4463-B19A-F9387CD5E026}" type="presOf" srcId="{757F3AB3-0718-4624-B441-E567A8F0AB56}" destId="{333A1088-737F-45CB-B68E-254E46348037}" srcOrd="0" destOrd="0" presId="urn:microsoft.com/office/officeart/2005/8/layout/target3"/>
    <dgm:cxn modelId="{6F9C8442-FA7E-41E8-B86C-55EAAE86A9D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D8A20-ECB1-482F-9054-E933958D5789}" type="presOf" srcId="{4C35D32F-0EAB-4CD7-82EE-45574DC2A586}" destId="{8BEBB6EC-1DAA-4CAC-8A25-BC0FCBD5DBD5}" srcOrd="0" destOrd="0" presId="urn:microsoft.com/office/officeart/2005/8/layout/target3"/>
    <dgm:cxn modelId="{42D6D1A3-3F25-4E03-90D3-1DE04ED87770}" type="presOf" srcId="{D1B46980-6531-4606-95E6-44980827E919}" destId="{2BE915AB-18AA-4053-B92C-3BFC9ED204BB}" srcOrd="1" destOrd="0" presId="urn:microsoft.com/office/officeart/2005/8/layout/target3"/>
    <dgm:cxn modelId="{802D5186-9FDF-47A9-BD3C-3B6ABE1EE361}" type="presOf" srcId="{B651F6E3-6281-48DB-9319-2AEAFDAE7572}" destId="{619D679B-A015-4ECF-8348-D1034C574F40}" srcOrd="0" destOrd="0" presId="urn:microsoft.com/office/officeart/2005/8/layout/target3"/>
    <dgm:cxn modelId="{F2C489FF-506C-4526-9EB5-5A80945B8549}" type="presOf" srcId="{D1B46980-6531-4606-95E6-44980827E919}" destId="{6140AFEC-043D-4C43-A2F9-D0F5331DF3A3}" srcOrd="0" destOrd="0" presId="urn:microsoft.com/office/officeart/2005/8/layout/target3"/>
    <dgm:cxn modelId="{947B8EEB-36E7-4540-A89E-BE64410B4E12}" type="presOf" srcId="{D1D4F407-5343-4D3F-B5B9-D407B03CAEB4}" destId="{AED2198E-93D5-4001-81B4-73124B309672}" srcOrd="1" destOrd="0" presId="urn:microsoft.com/office/officeart/2005/8/layout/target3"/>
    <dgm:cxn modelId="{DF6D2BB3-921F-4441-9CED-4B62865228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1BABE4-68D9-480A-B7FB-3BA225C148C4}" type="presOf" srcId="{D1D4F407-5343-4D3F-B5B9-D407B03CAEB4}" destId="{D005CE8C-CC26-4C3E-AC11-E15060ECD759}" srcOrd="0" destOrd="0" presId="urn:microsoft.com/office/officeart/2005/8/layout/target3"/>
    <dgm:cxn modelId="{D1489B85-4CE6-41F0-B4FF-C3E001EFD1FD}" type="presParOf" srcId="{333A1088-737F-45CB-B68E-254E46348037}" destId="{F5ABB229-8D3B-4694-996A-96F23CF14429}" srcOrd="0" destOrd="0" presId="urn:microsoft.com/office/officeart/2005/8/layout/target3"/>
    <dgm:cxn modelId="{C905A899-BE01-448E-B70C-BDF98C7BDF96}" type="presParOf" srcId="{333A1088-737F-45CB-B68E-254E46348037}" destId="{F41139FD-01EE-4571-8B17-4FB00FC51163}" srcOrd="1" destOrd="0" presId="urn:microsoft.com/office/officeart/2005/8/layout/target3"/>
    <dgm:cxn modelId="{C66991D8-38BD-4D7C-AC68-4DFB6A8E1238}" type="presParOf" srcId="{333A1088-737F-45CB-B68E-254E46348037}" destId="{D005CE8C-CC26-4C3E-AC11-E15060ECD759}" srcOrd="2" destOrd="0" presId="urn:microsoft.com/office/officeart/2005/8/layout/target3"/>
    <dgm:cxn modelId="{83AED37F-6AA5-4DCC-9969-3629046F8880}" type="presParOf" srcId="{333A1088-737F-45CB-B68E-254E46348037}" destId="{2C702D82-9B77-49B7-9568-BB8EB47C3372}" srcOrd="3" destOrd="0" presId="urn:microsoft.com/office/officeart/2005/8/layout/target3"/>
    <dgm:cxn modelId="{33B4B03B-364F-4E7E-B159-01F9E349EC8A}" type="presParOf" srcId="{333A1088-737F-45CB-B68E-254E46348037}" destId="{A52A0455-90FF-4808-ABD0-F02540D31D5A}" srcOrd="4" destOrd="0" presId="urn:microsoft.com/office/officeart/2005/8/layout/target3"/>
    <dgm:cxn modelId="{60E7F115-DA9C-46DE-9CDD-328DDC27D123}" type="presParOf" srcId="{333A1088-737F-45CB-B68E-254E46348037}" destId="{6140AFEC-043D-4C43-A2F9-D0F5331DF3A3}" srcOrd="5" destOrd="0" presId="urn:microsoft.com/office/officeart/2005/8/layout/target3"/>
    <dgm:cxn modelId="{F16DDD98-083E-4995-A92E-687480105A67}" type="presParOf" srcId="{333A1088-737F-45CB-B68E-254E46348037}" destId="{9358AC05-5D7D-4327-9F80-1AD486AEA664}" srcOrd="6" destOrd="0" presId="urn:microsoft.com/office/officeart/2005/8/layout/target3"/>
    <dgm:cxn modelId="{6DC53F0E-51B0-420B-AE18-DE081A25DB75}" type="presParOf" srcId="{333A1088-737F-45CB-B68E-254E46348037}" destId="{313FC574-E1CD-4FB4-B054-0B805CE0447D}" srcOrd="7" destOrd="0" presId="urn:microsoft.com/office/officeart/2005/8/layout/target3"/>
    <dgm:cxn modelId="{A65EA65F-D462-4F28-A195-98A2D3B0368F}" type="presParOf" srcId="{333A1088-737F-45CB-B68E-254E46348037}" destId="{619D679B-A015-4ECF-8348-D1034C574F40}" srcOrd="8" destOrd="0" presId="urn:microsoft.com/office/officeart/2005/8/layout/target3"/>
    <dgm:cxn modelId="{9A9934F7-352B-4625-B3E3-779961E313E3}" type="presParOf" srcId="{333A1088-737F-45CB-B68E-254E46348037}" destId="{322283A8-4A27-4CDA-BAE3-F381106A9174}" srcOrd="9" destOrd="0" presId="urn:microsoft.com/office/officeart/2005/8/layout/target3"/>
    <dgm:cxn modelId="{2C960717-C07C-479D-A80D-FFAE5E740472}" type="presParOf" srcId="{333A1088-737F-45CB-B68E-254E46348037}" destId="{FFC9F71D-1B4F-4AD9-A4A6-86ADEFC8AF5C}" srcOrd="10" destOrd="0" presId="urn:microsoft.com/office/officeart/2005/8/layout/target3"/>
    <dgm:cxn modelId="{881F9BCE-21FF-47BF-BF31-8147E14D789A}" type="presParOf" srcId="{333A1088-737F-45CB-B68E-254E46348037}" destId="{25B08C86-7E15-44DC-BE7F-FFB55DD49D12}" srcOrd="11" destOrd="0" presId="urn:microsoft.com/office/officeart/2005/8/layout/target3"/>
    <dgm:cxn modelId="{77A5735C-964D-4D73-A0F1-D6DF3C6046E0}" type="presParOf" srcId="{333A1088-737F-45CB-B68E-254E46348037}" destId="{76644BE8-9D7C-4C09-B250-3D10AF48CBB7}" srcOrd="12" destOrd="0" presId="urn:microsoft.com/office/officeart/2005/8/layout/target3"/>
    <dgm:cxn modelId="{5BE244B5-C602-48CC-82FC-9ED8F2777263}" type="presParOf" srcId="{333A1088-737F-45CB-B68E-254E46348037}" destId="{EE85B701-7295-41C0-BA7A-34D3756A2AE6}" srcOrd="13" destOrd="0" presId="urn:microsoft.com/office/officeart/2005/8/layout/target3"/>
    <dgm:cxn modelId="{4374A3DC-F6A5-4B13-BFB6-25A57032E1A5}" type="presParOf" srcId="{333A1088-737F-45CB-B68E-254E46348037}" destId="{8BEBB6EC-1DAA-4CAC-8A25-BC0FCBD5DBD5}" srcOrd="14" destOrd="0" presId="urn:microsoft.com/office/officeart/2005/8/layout/target3"/>
    <dgm:cxn modelId="{48CE0B02-A80D-4D0F-8E42-3C3871AA9805}" type="presParOf" srcId="{333A1088-737F-45CB-B68E-254E46348037}" destId="{AED2198E-93D5-4001-81B4-73124B309672}" srcOrd="15" destOrd="0" presId="urn:microsoft.com/office/officeart/2005/8/layout/target3"/>
    <dgm:cxn modelId="{E79ED894-C9AB-4118-9D01-B3EA1F960E07}" type="presParOf" srcId="{333A1088-737F-45CB-B68E-254E46348037}" destId="{2BE915AB-18AA-4053-B92C-3BFC9ED204BB}" srcOrd="16" destOrd="0" presId="urn:microsoft.com/office/officeart/2005/8/layout/target3"/>
    <dgm:cxn modelId="{47407D0C-5169-4890-BA8F-4071A60673B2}" type="presParOf" srcId="{333A1088-737F-45CB-B68E-254E46348037}" destId="{6BB5E863-4638-4E1D-BFDE-399D028AC4ED}" srcOrd="17" destOrd="0" presId="urn:microsoft.com/office/officeart/2005/8/layout/target3"/>
    <dgm:cxn modelId="{CCFC9FF8-6CFF-42E2-910F-FA1B0A03376B}" type="presParOf" srcId="{333A1088-737F-45CB-B68E-254E46348037}" destId="{5A5FFA88-C948-4069-8E93-59FA12366E83}" srcOrd="18" destOrd="0" presId="urn:microsoft.com/office/officeart/2005/8/layout/target3"/>
    <dgm:cxn modelId="{6CA4A9DB-50F4-48A7-97A2-08AB4A4E2E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VY_32_INOVACE_170_MATEMATIKA_ČÍSLICE_10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Číslice 10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28DD5-2060-4131-9626-9B7BB57D7A1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920660-855D-44E1-8693-7118D46508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7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8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63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7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2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4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2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3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2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9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64048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Matematika.</a:t>
            </a:r>
            <a:endParaRPr lang="cs-CZ" dirty="0"/>
          </a:p>
          <a:p>
            <a:r>
              <a:rPr lang="cs-CZ" dirty="0" smtClean="0"/>
              <a:t>Žáci se seznámí s počítáním v oboru do 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5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1"/>
            <a:ext cx="216024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916832"/>
            <a:ext cx="3456384" cy="312254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60604" y="1916831"/>
            <a:ext cx="3456385" cy="312254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907704" y="1182220"/>
            <a:ext cx="2324675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30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99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Napiš číslici </a:t>
            </a:r>
            <a:r>
              <a:rPr lang="cs-CZ" sz="2000" b="1" dirty="0"/>
              <a:t>9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2060848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67544" y="4437112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373216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67544" y="1539308"/>
            <a:ext cx="1061509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dirty="0" smtClean="0">
                <a:latin typeface="Arial Narrow" pitchFamily="34" charset="0"/>
                <a:cs typeface="Arial" pitchFamily="34" charset="0"/>
              </a:rPr>
              <a:t>1</a:t>
            </a:r>
            <a:endParaRPr lang="cs-CZ" sz="14800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539308"/>
            <a:ext cx="1239442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8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1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50131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9296" y="4077072"/>
            <a:ext cx="912429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2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10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0002" y="4049748"/>
            <a:ext cx="912429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2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10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67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Dokresli správně kolečka a spočítej příklady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70273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5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7778" y="1955048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6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8272" y="2539823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5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8274" y="3124598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6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5" y="372684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8273" y="4311615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7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8274" y="489639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+  4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8271" y="5464641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  +  3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94011" y="2437073"/>
            <a:ext cx="21547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10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38044" y="1885555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12326" y="1370271"/>
            <a:ext cx="21547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10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39949" y="3606623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39950" y="302184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4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38043" y="419139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38042" y="5360948"/>
            <a:ext cx="19271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-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933024" y="4776172"/>
            <a:ext cx="21547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10 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5  =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93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správné číslo do rámečku.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591451"/>
              </p:ext>
            </p:extLst>
          </p:nvPr>
        </p:nvGraphicFramePr>
        <p:xfrm>
          <a:off x="921732" y="1165706"/>
          <a:ext cx="7152456" cy="5272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332"/>
                <a:gridCol w="957124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746" y="1151398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692" y="1158924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72018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458" y="116237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204" y="1154628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500" y="1162209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021" y="3333089"/>
            <a:ext cx="695044" cy="69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103" y="3333089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490" y="333308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021" y="1910393"/>
            <a:ext cx="767477" cy="66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987" y="1910393"/>
            <a:ext cx="793514" cy="69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885" y="1906379"/>
            <a:ext cx="763107" cy="66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459" y="1898771"/>
            <a:ext cx="784884" cy="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901" y="2629260"/>
            <a:ext cx="1033637" cy="69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810" y="2645815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bergova\AppData\Local\Microsoft\Windows\Temporary Internet Files\Content.IE5\N409CC5A\MC90043690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53" y="3907074"/>
            <a:ext cx="1755655" cy="97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655" y="4786014"/>
            <a:ext cx="933885" cy="93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580" y="4786014"/>
            <a:ext cx="933885" cy="93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609" y="4793080"/>
            <a:ext cx="927843" cy="92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572" y="4774987"/>
            <a:ext cx="944912" cy="94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720" y="4780600"/>
            <a:ext cx="952802" cy="95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457" y="1143830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2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600" y="4771042"/>
            <a:ext cx="952802" cy="95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747" y="2656880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759" y="332446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7" descr="C:\Users\bergova\AppData\Local\Microsoft\Windows\Temporary Internet Files\Content.IE5\N409CC5A\MC90043690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918" y="3907073"/>
            <a:ext cx="1755655" cy="97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4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343" y="1902820"/>
            <a:ext cx="784884" cy="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4" descr="C:\Users\bergova\AppData\Local\Microsoft\Windows\Temporary Internet Files\Content.IE5\T7ONFIOR\MC9000882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117" y="1927869"/>
            <a:ext cx="784884" cy="68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000" y="1143830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343" y="2656880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752" y="333308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7" descr="C:\Users\bergova\AppData\Local\Microsoft\Windows\Temporary Internet Files\Content.IE5\N409CC5A\MC90043690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452" y="3907072"/>
            <a:ext cx="1755655" cy="97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2" descr="C:\Users\bergova\AppData\Local\Microsoft\Windows\Temporary Internet Files\Content.IE5\NE310P0F\MC90043691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528" y="4793080"/>
            <a:ext cx="952802" cy="95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bergova\AppData\Local\Microsoft\Windows\Temporary Internet Files\Content.IE5\SC4JJ5FJ\MC9001934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514" y="5648380"/>
            <a:ext cx="1780951" cy="75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bergova\AppData\Local\Microsoft\Windows\Temporary Internet Files\Content.IE5\SC4JJ5FJ\MC9001934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746" y="5648379"/>
            <a:ext cx="1780951" cy="75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373" y="333308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005" y="333308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548" y="333308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0" descr="C:\Users\bergova\AppData\Local\Microsoft\Windows\Temporary Internet Files\Content.IE5\NE310P0F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012" y="3328779"/>
            <a:ext cx="721854" cy="72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093" y="1158425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C:\Users\bergova\AppData\Local\Microsoft\Windows\Temporary Internet Files\Content.IE5\N409CC5A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272" y="1158425"/>
            <a:ext cx="731096" cy="73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6" descr="C:\Users\bergova\AppData\Local\Microsoft\Windows\Temporary Internet Files\Content.IE5\T7ONFIOR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280" y="2656880"/>
            <a:ext cx="1008937" cy="67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19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Číselná řada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13524"/>
            <a:ext cx="8568952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500" dirty="0" smtClean="0">
                <a:latin typeface="Arial" pitchFamily="34" charset="0"/>
                <a:cs typeface="Arial" pitchFamily="34" charset="0"/>
              </a:rPr>
              <a:t>1  2  3  4  5  6  7  8  9  10</a:t>
            </a:r>
            <a:endParaRPr lang="cs-CZ" sz="5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905" y="4005064"/>
            <a:ext cx="8210902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500" dirty="0" smtClean="0">
                <a:latin typeface="Arial" pitchFamily="34" charset="0"/>
                <a:cs typeface="Arial" pitchFamily="34" charset="0"/>
              </a:rPr>
              <a:t>10  9  8  7  6  5  4  3  2  1</a:t>
            </a:r>
            <a:endParaRPr lang="cs-CZ" sz="55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237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vzestupně číselnou řadu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147780"/>
              </p:ext>
            </p:extLst>
          </p:nvPr>
        </p:nvGraphicFramePr>
        <p:xfrm>
          <a:off x="1475656" y="1916832"/>
          <a:ext cx="5832000" cy="42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12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Doplň </a:t>
            </a:r>
            <a:r>
              <a:rPr lang="cs-CZ" sz="3200" dirty="0" smtClean="0"/>
              <a:t>sestupně </a:t>
            </a:r>
            <a:r>
              <a:rPr lang="cs-CZ" sz="3200" dirty="0"/>
              <a:t>číselnou řadu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592110"/>
              </p:ext>
            </p:extLst>
          </p:nvPr>
        </p:nvGraphicFramePr>
        <p:xfrm>
          <a:off x="1475656" y="1916832"/>
          <a:ext cx="5832000" cy="428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  <a:gridCol w="583200"/>
              </a:tblGrid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10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6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5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5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5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061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266</Words>
  <Application>Microsoft Office PowerPoint</Application>
  <PresentationFormat>Předvádění na obrazovce (4:3)</PresentationFormat>
  <Paragraphs>99</Paragraphs>
  <Slides>9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Napiš číslici 9.</vt:lpstr>
      <vt:lpstr>Dokresli správně kolečka a spočítej příklady</vt:lpstr>
      <vt:lpstr>Doplň správné číslo do rámečku.</vt:lpstr>
      <vt:lpstr>Číselná řada</vt:lpstr>
      <vt:lpstr>Doplň vzestupně číselnou řadu</vt:lpstr>
      <vt:lpstr>Doplň sestupně číselnou řadu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Dorota Šáchová</cp:lastModifiedBy>
  <cp:revision>31</cp:revision>
  <dcterms:created xsi:type="dcterms:W3CDTF">2013-02-19T09:48:07Z</dcterms:created>
  <dcterms:modified xsi:type="dcterms:W3CDTF">2013-04-30T12:42:50Z</dcterms:modified>
</cp:coreProperties>
</file>