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VY_32_INOVACE_173_MATEMATIKA_DÉLKA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DÉLKA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DA1F34-ECBC-412D-B09D-0A33E1F583A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0535AC-B8F1-4310-8977-B8F1631A344A}" type="presOf" srcId="{4C35D32F-0EAB-4CD7-82EE-45574DC2A586}" destId="{8BEBB6EC-1DAA-4CAC-8A25-BC0FCBD5DBD5}" srcOrd="0" destOrd="0" presId="urn:microsoft.com/office/officeart/2005/8/layout/target3"/>
    <dgm:cxn modelId="{9FCF3B8D-AD81-42F5-9CC5-AC59F3C34AE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18D59D-53DB-4872-979B-0952B1FFEE38}" type="presOf" srcId="{B651F6E3-6281-48DB-9319-2AEAFDAE7572}" destId="{6BB5E863-4638-4E1D-BFDE-399D028AC4ED}" srcOrd="1" destOrd="0" presId="urn:microsoft.com/office/officeart/2005/8/layout/target3"/>
    <dgm:cxn modelId="{DAF59937-4F8D-4C47-8E0A-ADF8F1EFDC6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2A058D-59F1-42DF-BC84-165A7E69ADFB}" type="presOf" srcId="{757F3AB3-0718-4624-B441-E567A8F0AB56}" destId="{333A1088-737F-45CB-B68E-254E46348037}" srcOrd="0" destOrd="0" presId="urn:microsoft.com/office/officeart/2005/8/layout/target3"/>
    <dgm:cxn modelId="{A6F9433F-8F94-4D1E-B9D3-93DC51637BF6}" type="presOf" srcId="{D8197B8C-B260-4A16-BDF4-0947B075E274}" destId="{5A5FFA88-C948-4069-8E93-59FA12366E83}" srcOrd="1" destOrd="0" presId="urn:microsoft.com/office/officeart/2005/8/layout/target3"/>
    <dgm:cxn modelId="{75FF96F5-E849-4633-9D3D-A20EAC18DD58}" type="presOf" srcId="{D1B46980-6531-4606-95E6-44980827E919}" destId="{6140AFEC-043D-4C43-A2F9-D0F5331DF3A3}" srcOrd="0" destOrd="0" presId="urn:microsoft.com/office/officeart/2005/8/layout/target3"/>
    <dgm:cxn modelId="{809AFE04-3F41-444D-9BB9-DA6CCF15C034}" type="presOf" srcId="{D1D4F407-5343-4D3F-B5B9-D407B03CAEB4}" destId="{AED2198E-93D5-4001-81B4-73124B309672}" srcOrd="1" destOrd="0" presId="urn:microsoft.com/office/officeart/2005/8/layout/target3"/>
    <dgm:cxn modelId="{0B9C5D4B-39B2-4C86-A767-394AD2A00F22}" type="presOf" srcId="{D1D4F407-5343-4D3F-B5B9-D407B03CAEB4}" destId="{D005CE8C-CC26-4C3E-AC11-E15060ECD759}" srcOrd="0" destOrd="0" presId="urn:microsoft.com/office/officeart/2005/8/layout/target3"/>
    <dgm:cxn modelId="{2E3F7481-4040-4254-8E95-F97389D8A1B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93C974-E34C-41BE-8BEC-216AEA122E47}" type="presParOf" srcId="{333A1088-737F-45CB-B68E-254E46348037}" destId="{F5ABB229-8D3B-4694-996A-96F23CF14429}" srcOrd="0" destOrd="0" presId="urn:microsoft.com/office/officeart/2005/8/layout/target3"/>
    <dgm:cxn modelId="{5A5AB3A0-2159-49AD-AC28-5851274D8A8B}" type="presParOf" srcId="{333A1088-737F-45CB-B68E-254E46348037}" destId="{F41139FD-01EE-4571-8B17-4FB00FC51163}" srcOrd="1" destOrd="0" presId="urn:microsoft.com/office/officeart/2005/8/layout/target3"/>
    <dgm:cxn modelId="{E42DED5D-CEDB-48BF-939D-0C979A57C793}" type="presParOf" srcId="{333A1088-737F-45CB-B68E-254E46348037}" destId="{D005CE8C-CC26-4C3E-AC11-E15060ECD759}" srcOrd="2" destOrd="0" presId="urn:microsoft.com/office/officeart/2005/8/layout/target3"/>
    <dgm:cxn modelId="{1E215CCD-0130-45DD-85E9-D633FE14162C}" type="presParOf" srcId="{333A1088-737F-45CB-B68E-254E46348037}" destId="{2C702D82-9B77-49B7-9568-BB8EB47C3372}" srcOrd="3" destOrd="0" presId="urn:microsoft.com/office/officeart/2005/8/layout/target3"/>
    <dgm:cxn modelId="{110E7522-846B-49CD-A07F-D18335A27994}" type="presParOf" srcId="{333A1088-737F-45CB-B68E-254E46348037}" destId="{A52A0455-90FF-4808-ABD0-F02540D31D5A}" srcOrd="4" destOrd="0" presId="urn:microsoft.com/office/officeart/2005/8/layout/target3"/>
    <dgm:cxn modelId="{F008A543-B78B-444D-AA4F-414A953882E6}" type="presParOf" srcId="{333A1088-737F-45CB-B68E-254E46348037}" destId="{6140AFEC-043D-4C43-A2F9-D0F5331DF3A3}" srcOrd="5" destOrd="0" presId="urn:microsoft.com/office/officeart/2005/8/layout/target3"/>
    <dgm:cxn modelId="{A7438A06-8C21-4C59-91AA-03E0DF39638B}" type="presParOf" srcId="{333A1088-737F-45CB-B68E-254E46348037}" destId="{9358AC05-5D7D-4327-9F80-1AD486AEA664}" srcOrd="6" destOrd="0" presId="urn:microsoft.com/office/officeart/2005/8/layout/target3"/>
    <dgm:cxn modelId="{7668C633-2033-4D90-8E5F-7799EAA77149}" type="presParOf" srcId="{333A1088-737F-45CB-B68E-254E46348037}" destId="{313FC574-E1CD-4FB4-B054-0B805CE0447D}" srcOrd="7" destOrd="0" presId="urn:microsoft.com/office/officeart/2005/8/layout/target3"/>
    <dgm:cxn modelId="{8EC77281-BB1C-46C5-86A4-17CF1952DA8D}" type="presParOf" srcId="{333A1088-737F-45CB-B68E-254E46348037}" destId="{619D679B-A015-4ECF-8348-D1034C574F40}" srcOrd="8" destOrd="0" presId="urn:microsoft.com/office/officeart/2005/8/layout/target3"/>
    <dgm:cxn modelId="{498EBED8-605F-4806-A94C-FF7177E86164}" type="presParOf" srcId="{333A1088-737F-45CB-B68E-254E46348037}" destId="{322283A8-4A27-4CDA-BAE3-F381106A9174}" srcOrd="9" destOrd="0" presId="urn:microsoft.com/office/officeart/2005/8/layout/target3"/>
    <dgm:cxn modelId="{181CE0AA-F567-4AB5-8FC7-30BF21D0D75B}" type="presParOf" srcId="{333A1088-737F-45CB-B68E-254E46348037}" destId="{FFC9F71D-1B4F-4AD9-A4A6-86ADEFC8AF5C}" srcOrd="10" destOrd="0" presId="urn:microsoft.com/office/officeart/2005/8/layout/target3"/>
    <dgm:cxn modelId="{B31DE53D-CA41-4BF4-8F54-C8C9D7399152}" type="presParOf" srcId="{333A1088-737F-45CB-B68E-254E46348037}" destId="{25B08C86-7E15-44DC-BE7F-FFB55DD49D12}" srcOrd="11" destOrd="0" presId="urn:microsoft.com/office/officeart/2005/8/layout/target3"/>
    <dgm:cxn modelId="{1B07B97D-30BE-4041-8027-F3462D41074D}" type="presParOf" srcId="{333A1088-737F-45CB-B68E-254E46348037}" destId="{76644BE8-9D7C-4C09-B250-3D10AF48CBB7}" srcOrd="12" destOrd="0" presId="urn:microsoft.com/office/officeart/2005/8/layout/target3"/>
    <dgm:cxn modelId="{8975DCF1-D7A4-42A7-B999-9ABFC5D141A6}" type="presParOf" srcId="{333A1088-737F-45CB-B68E-254E46348037}" destId="{EE85B701-7295-41C0-BA7A-34D3756A2AE6}" srcOrd="13" destOrd="0" presId="urn:microsoft.com/office/officeart/2005/8/layout/target3"/>
    <dgm:cxn modelId="{FBE7312F-F958-4CB6-9366-F8C927E85B65}" type="presParOf" srcId="{333A1088-737F-45CB-B68E-254E46348037}" destId="{8BEBB6EC-1DAA-4CAC-8A25-BC0FCBD5DBD5}" srcOrd="14" destOrd="0" presId="urn:microsoft.com/office/officeart/2005/8/layout/target3"/>
    <dgm:cxn modelId="{9054538B-9A52-4098-8A7C-3822761D7F1C}" type="presParOf" srcId="{333A1088-737F-45CB-B68E-254E46348037}" destId="{AED2198E-93D5-4001-81B4-73124B309672}" srcOrd="15" destOrd="0" presId="urn:microsoft.com/office/officeart/2005/8/layout/target3"/>
    <dgm:cxn modelId="{9E4B03DD-AC90-4920-BC19-84ED9405DC0F}" type="presParOf" srcId="{333A1088-737F-45CB-B68E-254E46348037}" destId="{2BE915AB-18AA-4053-B92C-3BFC9ED204BB}" srcOrd="16" destOrd="0" presId="urn:microsoft.com/office/officeart/2005/8/layout/target3"/>
    <dgm:cxn modelId="{38326E20-A7D7-4EA2-A524-F299DAA6091F}" type="presParOf" srcId="{333A1088-737F-45CB-B68E-254E46348037}" destId="{6BB5E863-4638-4E1D-BFDE-399D028AC4ED}" srcOrd="17" destOrd="0" presId="urn:microsoft.com/office/officeart/2005/8/layout/target3"/>
    <dgm:cxn modelId="{40C79400-DA20-499C-8FC5-8697C827A7E2}" type="presParOf" srcId="{333A1088-737F-45CB-B68E-254E46348037}" destId="{5A5FFA88-C948-4069-8E93-59FA12366E83}" srcOrd="18" destOrd="0" presId="urn:microsoft.com/office/officeart/2005/8/layout/target3"/>
    <dgm:cxn modelId="{9C4D01DC-3B83-432C-97A3-2EEF321FABB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VY_32_INOVACE_173_MATEMATIKA_DÉLKA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DÉLKA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7FD29-8A2D-4560-986E-8A47A87DCDB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540A0-B1D0-48F4-8948-62C17F8FA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465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ve své škole</a:t>
            </a:r>
            <a:r>
              <a:rPr lang="cs-CZ" baseline="0" dirty="0" smtClean="0"/>
              <a:t> předměty, které můžeš změřit.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obrázek spustíte krátké video.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Najdi</a:t>
            </a:r>
            <a:r>
              <a:rPr lang="cs-CZ" baseline="0" dirty="0" smtClean="0"/>
              <a:t> jak ve své škole používáš jednotku délky v praxi. Naše třída zjistila kolik kdo měří a krejčovským metrem měřila části těla :o).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</a:t>
            </a:r>
            <a:r>
              <a:rPr lang="cs-CZ" baseline="0" dirty="0" smtClean="0"/>
              <a:t> jak ve své škole používáš jednotku objemu v praxi. Naše třída zalévala květiny vodou s rozpustným hnojivem a připravovala čaj pro všechny žáky školy k svačině :o).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Najdi některou</a:t>
            </a:r>
            <a:r>
              <a:rPr lang="cs-CZ" baseline="0" smtClean="0"/>
              <a:t> </a:t>
            </a:r>
            <a:r>
              <a:rPr lang="cs-CZ" baseline="0" dirty="0" smtClean="0"/>
              <a:t>z </a:t>
            </a:r>
            <a:r>
              <a:rPr lang="cs-CZ" baseline="0" smtClean="0"/>
              <a:t>uvedených délek </a:t>
            </a:r>
            <a:r>
              <a:rPr lang="cs-CZ" baseline="0" dirty="0" smtClean="0"/>
              <a:t>ve své škole (třídě).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file:///G:\DUM%20II\P1070277.MOV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44141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délka</a:t>
            </a:r>
            <a:r>
              <a:rPr lang="cs-CZ" dirty="0" smtClean="0"/>
              <a:t>, metr, kilometr, centimetr</a:t>
            </a:r>
          </a:p>
          <a:p>
            <a:r>
              <a:rPr lang="cs-CZ" dirty="0" smtClean="0"/>
              <a:t>Vytvořeno 16.04.2013</a:t>
            </a:r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93367" y="1340768"/>
            <a:ext cx="189026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b="1" dirty="0" smtClean="0">
                <a:solidFill>
                  <a:srgbClr val="FF0000"/>
                </a:solidFill>
              </a:rPr>
              <a:t>?</a:t>
            </a:r>
            <a:endParaRPr lang="cs-CZ" sz="28700" b="1" dirty="0">
              <a:solidFill>
                <a:srgbClr val="FF0000"/>
              </a:solidFill>
            </a:endParaRPr>
          </a:p>
        </p:txBody>
      </p:sp>
      <p:pic>
        <p:nvPicPr>
          <p:cNvPr id="12" name="Obrázek 11" descr="P10702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2348880"/>
            <a:ext cx="4464142" cy="2980322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CO BUDEME PŘEVÁDĚT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699792" y="1124744"/>
            <a:ext cx="360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JEDNOTKY</a:t>
            </a:r>
            <a:endParaRPr kumimoji="0" lang="cs-CZ" sz="6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23528" y="2204864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OBJEMU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980378">
            <a:off x="5093037" y="4472933"/>
            <a:ext cx="3563888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HMOTNOSTI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9108554">
            <a:off x="1162306" y="4572251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DÉLKY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 rot="208148">
            <a:off x="6276166" y="2417563"/>
            <a:ext cx="2320260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ČASU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23528" y="2132856"/>
            <a:ext cx="8568952" cy="4536504"/>
            <a:chOff x="0" y="1872208"/>
            <a:chExt cx="8568952" cy="4536504"/>
          </a:xfrm>
        </p:grpSpPr>
        <p:sp>
          <p:nvSpPr>
            <p:cNvPr id="18" name="Obdélník 17"/>
            <p:cNvSpPr/>
            <p:nvPr/>
          </p:nvSpPr>
          <p:spPr>
            <a:xfrm>
              <a:off x="0" y="1872208"/>
              <a:ext cx="8568952" cy="45365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584176" y="2664296"/>
              <a:ext cx="4801314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DÉLKY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 animBg="1"/>
      <p:bldP spid="10" grpId="0" animBg="1"/>
      <p:bldP spid="8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1070277.MO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915816" y="1556792"/>
            <a:ext cx="3048000" cy="2286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627784" y="332656"/>
            <a:ext cx="34644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MĚŘÍME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467544" y="1628800"/>
            <a:ext cx="8357013" cy="4708396"/>
            <a:chOff x="467544" y="1628800"/>
            <a:chExt cx="8357013" cy="4708396"/>
          </a:xfrm>
        </p:grpSpPr>
        <p:sp>
          <p:nvSpPr>
            <p:cNvPr id="10" name="TextovéPole 9"/>
            <p:cNvSpPr txBox="1"/>
            <p:nvPr/>
          </p:nvSpPr>
          <p:spPr>
            <a:xfrm>
              <a:off x="5796136" y="4941168"/>
              <a:ext cx="127951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km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99592" y="4581128"/>
              <a:ext cx="9909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kg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55576" y="3284984"/>
              <a:ext cx="15632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596336" y="1628800"/>
              <a:ext cx="122822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cm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79712" y="5229200"/>
              <a:ext cx="74732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cl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7544" y="2348880"/>
              <a:ext cx="39305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>
                  <a:solidFill>
                    <a:srgbClr val="FF0000"/>
                  </a:solidFill>
                </a:rPr>
                <a:t>l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04048" y="4869160"/>
              <a:ext cx="58541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380312" y="4149080"/>
              <a:ext cx="10823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19872" y="4797152"/>
              <a:ext cx="87395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804248" y="2996952"/>
              <a:ext cx="120097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err="1" smtClean="0">
                  <a:solidFill>
                    <a:srgbClr val="FF0000"/>
                  </a:solidFill>
                </a:rPr>
                <a:t>dcl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4" name="Obrázek 33" descr="P107027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1484784"/>
            <a:ext cx="3199904" cy="2399928"/>
          </a:xfrm>
          <a:prstGeom prst="rect">
            <a:avLst/>
          </a:prstGeom>
        </p:spPr>
      </p:pic>
      <p:cxnSp>
        <p:nvCxnSpPr>
          <p:cNvPr id="25" name="Přímá spojovací šipka 24"/>
          <p:cNvCxnSpPr/>
          <p:nvPr/>
        </p:nvCxnSpPr>
        <p:spPr>
          <a:xfrm flipV="1">
            <a:off x="1691680" y="2852936"/>
            <a:ext cx="1944216" cy="7920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5436096" y="2254806"/>
            <a:ext cx="2016224" cy="2206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5148064" y="3284984"/>
            <a:ext cx="1224136" cy="194421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707904" y="3068960"/>
            <a:ext cx="288032" cy="201622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0" y="1412776"/>
            <a:ext cx="8964488" cy="49685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800" b="1" dirty="0" smtClean="0">
                <a:solidFill>
                  <a:schemeClr val="tx1"/>
                </a:solidFill>
              </a:rPr>
              <a:t>m</a:t>
            </a:r>
            <a:r>
              <a:rPr lang="cs-CZ" sz="8800" b="1" dirty="0" smtClean="0">
                <a:solidFill>
                  <a:srgbClr val="FF0000"/>
                </a:solidFill>
              </a:rPr>
              <a:t>m  </a:t>
            </a:r>
            <a:r>
              <a:rPr lang="cs-CZ" sz="8800" b="1" dirty="0" smtClean="0">
                <a:solidFill>
                  <a:schemeClr val="tx1"/>
                </a:solidFill>
              </a:rPr>
              <a:t>c</a:t>
            </a:r>
            <a:r>
              <a:rPr lang="cs-CZ" sz="8800" b="1" dirty="0" smtClean="0">
                <a:solidFill>
                  <a:srgbClr val="FF0000"/>
                </a:solidFill>
              </a:rPr>
              <a:t>m </a:t>
            </a:r>
            <a:r>
              <a:rPr lang="cs-CZ" sz="8800" b="1" dirty="0" smtClean="0">
                <a:solidFill>
                  <a:schemeClr val="tx1"/>
                </a:solidFill>
              </a:rPr>
              <a:t>d</a:t>
            </a:r>
            <a:r>
              <a:rPr lang="cs-CZ" sz="8800" b="1" dirty="0" smtClean="0">
                <a:solidFill>
                  <a:srgbClr val="FF0000"/>
                </a:solidFill>
              </a:rPr>
              <a:t>m m </a:t>
            </a:r>
            <a:r>
              <a:rPr lang="cs-CZ" sz="8800" b="1" dirty="0" smtClean="0">
                <a:solidFill>
                  <a:schemeClr val="tx1"/>
                </a:solidFill>
              </a:rPr>
              <a:t>k</a:t>
            </a:r>
            <a:r>
              <a:rPr lang="cs-CZ" sz="8800" b="1" dirty="0" smtClean="0">
                <a:solidFill>
                  <a:srgbClr val="FF0000"/>
                </a:solidFill>
              </a:rPr>
              <a:t>m 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164288" y="1412776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Dopiš názvy: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3" dur="1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video>
          </p:childTnLst>
        </p:cTn>
      </p:par>
    </p:tnLst>
    <p:bldLst>
      <p:bldP spid="36" grpId="0" animBg="1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306540" y="260648"/>
            <a:ext cx="45309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URČI KOLIK MĚŘÍ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2474894"/>
            <a:ext cx="976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m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1340768"/>
            <a:ext cx="2117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1 000 km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97312" y="5877272"/>
            <a:ext cx="14510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32 cm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26166" y="3609020"/>
            <a:ext cx="13933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mm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97312" y="4743146"/>
            <a:ext cx="14510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 cm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3131840" y="1340768"/>
            <a:ext cx="5760640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2888940"/>
            <a:ext cx="976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m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139952" y="28889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652120" y="2888940"/>
            <a:ext cx="816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cm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28889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28384" y="2888940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2888940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2 000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644008" y="2888940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Tomáš\AppData\Local\Microsoft\Windows\Temporary Internet Files\Content.IE5\M3NAX65G\MC9002986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44824"/>
            <a:ext cx="2461820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5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411760" y="260648"/>
            <a:ext cx="45309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URČI KOLIK MĚŘÍ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2474894"/>
            <a:ext cx="1771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500 dm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1340768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km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5877272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300 m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3609020"/>
            <a:ext cx="19127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300 mm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743146"/>
            <a:ext cx="13933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mm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3059832" y="1196752"/>
            <a:ext cx="5760640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2816932"/>
            <a:ext cx="19127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300 mm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66435" y="281693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97818" y="2780928"/>
            <a:ext cx="816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cm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07967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172400" y="2816932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41411" y="2780928"/>
            <a:ext cx="837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0,3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99879" y="285293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79512" y="1844824"/>
            <a:ext cx="2592288" cy="2808312"/>
            <a:chOff x="179512" y="1844824"/>
            <a:chExt cx="2952328" cy="2952328"/>
          </a:xfrm>
        </p:grpSpPr>
        <p:pic>
          <p:nvPicPr>
            <p:cNvPr id="1027" name="Picture 3" descr="C:\Users\Tomáš\AppData\Local\Microsoft\Windows\Temporary Internet Files\Content.IE5\G73HAALN\MC900439824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1844824"/>
              <a:ext cx="2952328" cy="2952328"/>
            </a:xfrm>
            <a:prstGeom prst="rect">
              <a:avLst/>
            </a:prstGeom>
            <a:noFill/>
          </p:spPr>
        </p:pic>
        <p:sp>
          <p:nvSpPr>
            <p:cNvPr id="24" name="TextovéPole 23"/>
            <p:cNvSpPr txBox="1"/>
            <p:nvPr/>
          </p:nvSpPr>
          <p:spPr>
            <a:xfrm>
              <a:off x="395536" y="2204864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A4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6" grpId="0" animBg="1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467544" y="836712"/>
            <a:ext cx="3970810" cy="707886"/>
            <a:chOff x="467544" y="836712"/>
            <a:chExt cx="3970810" cy="707886"/>
          </a:xfrm>
        </p:grpSpPr>
        <p:sp>
          <p:nvSpPr>
            <p:cNvPr id="2" name="TextovéPole 1"/>
            <p:cNvSpPr txBox="1"/>
            <p:nvPr/>
          </p:nvSpPr>
          <p:spPr>
            <a:xfrm>
              <a:off x="467544" y="836712"/>
              <a:ext cx="166904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3 m</a:t>
              </a:r>
              <a:endParaRPr lang="cs-CZ" sz="4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835696" y="836712"/>
              <a:ext cx="67037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=</a:t>
              </a:r>
              <a:endParaRPr lang="cs-CZ" sz="4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275856" y="836712"/>
              <a:ext cx="116249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</a:t>
              </a:r>
              <a:r>
                <a:rPr lang="cs-CZ" sz="4000" b="1" dirty="0"/>
                <a:t> </a:t>
              </a:r>
              <a:r>
                <a:rPr lang="cs-CZ" sz="4000" b="1" dirty="0" smtClean="0"/>
                <a:t>cm</a:t>
              </a:r>
              <a:endParaRPr lang="cs-CZ" sz="40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67544" y="2042846"/>
            <a:ext cx="3970810" cy="707886"/>
            <a:chOff x="539552" y="1916832"/>
            <a:chExt cx="3970810" cy="707886"/>
          </a:xfrm>
        </p:grpSpPr>
        <p:sp>
          <p:nvSpPr>
            <p:cNvPr id="6" name="TextovéPole 5"/>
            <p:cNvSpPr txBox="1"/>
            <p:nvPr/>
          </p:nvSpPr>
          <p:spPr>
            <a:xfrm>
              <a:off x="539552" y="1916832"/>
              <a:ext cx="166904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7 m</a:t>
              </a:r>
              <a:endParaRPr lang="cs-CZ" sz="4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91484" y="1916832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347864" y="1916832"/>
              <a:ext cx="116249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cm</a:t>
              </a:r>
              <a:endParaRPr lang="cs-CZ" sz="40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67544" y="2645913"/>
            <a:ext cx="3970810" cy="707886"/>
            <a:chOff x="611560" y="2564904"/>
            <a:chExt cx="3970810" cy="707886"/>
          </a:xfrm>
        </p:grpSpPr>
        <p:sp>
          <p:nvSpPr>
            <p:cNvPr id="9" name="TextovéPole 8"/>
            <p:cNvSpPr txBox="1"/>
            <p:nvPr/>
          </p:nvSpPr>
          <p:spPr>
            <a:xfrm>
              <a:off x="611560" y="2564904"/>
              <a:ext cx="16979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45 m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163492" y="256490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419872" y="2564904"/>
              <a:ext cx="116249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cm</a:t>
              </a:r>
              <a:endParaRPr lang="cs-CZ" sz="40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67544" y="3248980"/>
            <a:ext cx="3986840" cy="707886"/>
            <a:chOff x="643804" y="3212976"/>
            <a:chExt cx="3986840" cy="707886"/>
          </a:xfrm>
        </p:grpSpPr>
        <p:sp>
          <p:nvSpPr>
            <p:cNvPr id="12" name="TextovéPole 11"/>
            <p:cNvSpPr txBox="1"/>
            <p:nvPr/>
          </p:nvSpPr>
          <p:spPr>
            <a:xfrm>
              <a:off x="643804" y="3212976"/>
              <a:ext cx="168187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20 cm</a:t>
              </a:r>
              <a:endParaRPr lang="cs-CZ" sz="4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195736" y="3212976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452116" y="3212976"/>
              <a:ext cx="11785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m</a:t>
              </a:r>
              <a:endParaRPr lang="cs-CZ" sz="40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67544" y="3852047"/>
            <a:ext cx="3986840" cy="707886"/>
            <a:chOff x="571796" y="3789040"/>
            <a:chExt cx="3986840" cy="707886"/>
          </a:xfrm>
        </p:grpSpPr>
        <p:sp>
          <p:nvSpPr>
            <p:cNvPr id="15" name="TextovéPole 14"/>
            <p:cNvSpPr txBox="1"/>
            <p:nvPr/>
          </p:nvSpPr>
          <p:spPr>
            <a:xfrm>
              <a:off x="571796" y="3789040"/>
              <a:ext cx="17107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320 cm</a:t>
              </a:r>
              <a:endParaRPr lang="cs-CZ" sz="4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123728" y="3789040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80108" y="3789040"/>
              <a:ext cx="11785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m</a:t>
              </a:r>
              <a:endParaRPr lang="cs-CZ" sz="40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95536" y="4455114"/>
            <a:ext cx="3986840" cy="707886"/>
            <a:chOff x="643804" y="4509120"/>
            <a:chExt cx="3986840" cy="707886"/>
          </a:xfrm>
        </p:grpSpPr>
        <p:sp>
          <p:nvSpPr>
            <p:cNvPr id="18" name="TextovéPole 17"/>
            <p:cNvSpPr txBox="1"/>
            <p:nvPr/>
          </p:nvSpPr>
          <p:spPr>
            <a:xfrm>
              <a:off x="643804" y="4509120"/>
              <a:ext cx="17684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5 cm</a:t>
              </a:r>
              <a:endParaRPr lang="cs-CZ" sz="4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452116" y="4509120"/>
              <a:ext cx="11785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m</a:t>
              </a:r>
              <a:endParaRPr lang="cs-CZ" sz="40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67544" y="5058181"/>
            <a:ext cx="3986840" cy="707886"/>
            <a:chOff x="611560" y="5085184"/>
            <a:chExt cx="3986840" cy="707886"/>
          </a:xfrm>
        </p:grpSpPr>
        <p:sp>
          <p:nvSpPr>
            <p:cNvPr id="21" name="TextovéPole 20"/>
            <p:cNvSpPr txBox="1"/>
            <p:nvPr/>
          </p:nvSpPr>
          <p:spPr>
            <a:xfrm>
              <a:off x="611560" y="5085184"/>
              <a:ext cx="17107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700 cm</a:t>
              </a:r>
              <a:endParaRPr lang="cs-CZ" sz="4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63492" y="508518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419872" y="5085184"/>
              <a:ext cx="11785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m</a:t>
              </a:r>
              <a:endParaRPr lang="cs-CZ" sz="40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0" y="5661248"/>
            <a:ext cx="4454384" cy="707886"/>
            <a:chOff x="72008" y="5661248"/>
            <a:chExt cx="4454384" cy="707886"/>
          </a:xfrm>
        </p:grpSpPr>
        <p:sp>
          <p:nvSpPr>
            <p:cNvPr id="24" name="TextovéPole 23"/>
            <p:cNvSpPr txBox="1"/>
            <p:nvPr/>
          </p:nvSpPr>
          <p:spPr>
            <a:xfrm>
              <a:off x="72008" y="5661248"/>
              <a:ext cx="21723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180 cm</a:t>
              </a:r>
              <a:endParaRPr lang="cs-CZ" sz="4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091484" y="566124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347864" y="5661248"/>
              <a:ext cx="11785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 </a:t>
              </a:r>
              <a:r>
                <a:rPr lang="cs-CZ" sz="4000" b="1" dirty="0" smtClean="0"/>
                <a:t>    m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67544" y="1439779"/>
            <a:ext cx="3970810" cy="707886"/>
            <a:chOff x="467544" y="1340768"/>
            <a:chExt cx="3970810" cy="707886"/>
          </a:xfrm>
        </p:grpSpPr>
        <p:sp>
          <p:nvSpPr>
            <p:cNvPr id="27" name="TextovéPole 26"/>
            <p:cNvSpPr txBox="1"/>
            <p:nvPr/>
          </p:nvSpPr>
          <p:spPr>
            <a:xfrm>
              <a:off x="467544" y="1340768"/>
              <a:ext cx="16979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20 m</a:t>
              </a:r>
              <a:endParaRPr lang="cs-CZ" sz="40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019476" y="134076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275856" y="1340768"/>
              <a:ext cx="116249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cm</a:t>
              </a:r>
              <a:endParaRPr lang="cs-CZ" sz="4000" b="1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355976" y="8367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355976" y="14127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355976" y="20608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355976" y="26369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355976" y="32129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5976" y="38610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55976" y="44371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55976" y="50131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355976" y="56612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588224" y="836712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588224" y="1430778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588224" y="2024844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673183" y="4401108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673183" y="4995174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673183" y="5589240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588224" y="2618910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673183" y="3212976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673183" y="3807042"/>
            <a:ext cx="1018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mm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652020" y="90872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652020" y="213285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519772" y="1520788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519772" y="2744924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4 500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696904" y="396906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696904" y="335699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605533" y="458112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696904" y="580526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834762" y="51931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487374" y="908720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487374" y="2132856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396003" y="1520788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396003" y="2744924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45 000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487374" y="3969060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3 200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619622" y="335699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710993" y="458112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487374" y="5805264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1 800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487374" y="5193196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7 000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03648" y="4725144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100 mm</a:t>
            </a:r>
            <a:endParaRPr lang="cs-CZ" sz="3200" b="1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5580112" y="2708920"/>
            <a:ext cx="1368152" cy="108012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092280" y="2348880"/>
            <a:ext cx="1199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 cm</a:t>
            </a:r>
            <a:endParaRPr lang="cs-CZ" sz="3200" b="1" dirty="0"/>
          </a:p>
        </p:txBody>
      </p:sp>
      <p:pic>
        <p:nvPicPr>
          <p:cNvPr id="3077" name="Picture 5" descr="C:\Users\Tomáš\AppData\Local\Microsoft\Windows\Temporary Internet Files\Content.IE5\M3NAX65G\MC900440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836712"/>
            <a:ext cx="3456384" cy="4227430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 flipV="1">
            <a:off x="3059832" y="4077072"/>
            <a:ext cx="1800200" cy="86409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377</Words>
  <Application>Microsoft Office PowerPoint</Application>
  <PresentationFormat>Předvádění na obrazovce (4:3)</PresentationFormat>
  <Paragraphs>137</Paragraphs>
  <Slides>9</Slides>
  <Notes>6</Notes>
  <HiddenSlides>2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CO BUDEME PŘEVÁDĚT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BUDEME PŘEVÁDĚT</dc:title>
  <dc:creator>Tomáš</dc:creator>
  <cp:lastModifiedBy>Dorota Šáchová</cp:lastModifiedBy>
  <cp:revision>22</cp:revision>
  <dcterms:created xsi:type="dcterms:W3CDTF">2013-04-02T19:22:29Z</dcterms:created>
  <dcterms:modified xsi:type="dcterms:W3CDTF">2013-04-30T12:44:25Z</dcterms:modified>
</cp:coreProperties>
</file>