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335194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 předložkových vazeb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VY_12_INOVACE_14_PŘEDLOŽKOVÉ_VAZBY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5. 11.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zrakové rozpětí, předložková vazba, zvuková spodoba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v úvodní části procvičení rozšiřování zrakového rozpětí u čtení slov. Nácvik správného čtení předložkových vazeb a zvukově podobných slov. Žáci pak dokazují, jak jakou změnu může způsobit záměna jedné i více hlásek ve slově. To mohou dokázat    v souvětích, která mají vymyslet.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 zrakového rozpětí: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1844824"/>
            <a:ext cx="4104456" cy="45243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m</a:t>
            </a:r>
            <a:endParaRPr lang="cs-CZ" sz="3200" dirty="0" smtClean="0"/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 e s</a:t>
            </a:r>
          </a:p>
          <a:p>
            <a:pPr algn="ctr"/>
            <a:r>
              <a:rPr lang="cs-CZ" sz="3200" dirty="0"/>
              <a:t>s</a:t>
            </a:r>
            <a:r>
              <a:rPr lang="cs-CZ" sz="3200" dirty="0" smtClean="0"/>
              <a:t> o ch a</a:t>
            </a:r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 o l í n k a</a:t>
            </a:r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 o p r e t i n a</a:t>
            </a:r>
          </a:p>
          <a:p>
            <a:pPr algn="ctr"/>
            <a:r>
              <a:rPr lang="cs-CZ" sz="3200" dirty="0"/>
              <a:t>h</a:t>
            </a:r>
            <a:r>
              <a:rPr lang="cs-CZ" sz="3200" dirty="0" smtClean="0"/>
              <a:t> o u b a ř i</a:t>
            </a:r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 o s e l</a:t>
            </a:r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 ů ň</a:t>
            </a:r>
          </a:p>
          <a:p>
            <a:pPr algn="ctr"/>
            <a:r>
              <a:rPr lang="cs-CZ" sz="32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xmlns="" val="403378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 s předložkovými vazbami: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1656184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 babičky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pasece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 dědečka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jahody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e výhodě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 závorou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 nimi</a:t>
            </a:r>
          </a:p>
          <a:p>
            <a:r>
              <a:rPr lang="cs-CZ" sz="2400" dirty="0"/>
              <a:t>b</a:t>
            </a:r>
            <a:r>
              <a:rPr lang="cs-CZ" sz="2400" dirty="0" smtClean="0"/>
              <a:t>ez slz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2132856"/>
            <a:ext cx="1728192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 čepice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králíky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husy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kozu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 sebe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 dohodě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cestu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dvorek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2132856"/>
            <a:ext cx="1800200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 silnici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 sebe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 autobusu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o mávání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 přáteli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o náručí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e severu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 kameni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2660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Čtení zvukově podobných slov: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84784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Poslouchej dvojice zvukově podobných slov, pokus se odhadnout sluchem, která hláska u každé dvojice mění slovní význam. S každým slovem utvoř větu   a přečti ji.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96952"/>
            <a:ext cx="2952328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bočí    –    otočí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hlad    –    hlad</a:t>
            </a:r>
          </a:p>
          <a:p>
            <a:r>
              <a:rPr lang="cs-CZ" sz="2800" dirty="0" smtClean="0"/>
              <a:t>Opava   –   Ostrava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 sobě  –    o tobě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mete  –    umete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024" y="2996952"/>
            <a:ext cx="3096344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u</a:t>
            </a:r>
            <a:r>
              <a:rPr lang="cs-CZ" sz="2800" dirty="0" smtClean="0"/>
              <a:t>káže     –  uváže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bora     –  opora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ohoda  –  dohoda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češe     –  učeše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lekl       –  usekl</a:t>
            </a:r>
          </a:p>
        </p:txBody>
      </p:sp>
    </p:spTree>
    <p:extLst>
      <p:ext uri="{BB962C8B-B14F-4D97-AF65-F5344CB8AC3E}">
        <p14:creationId xmlns:p14="http://schemas.microsoft.com/office/powerpoint/2010/main" xmlns="" val="177281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Pro kontrolu: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48880"/>
            <a:ext cx="2952328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očí    –    o</a:t>
            </a:r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očí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lad    –    </a:t>
            </a:r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lad</a:t>
            </a:r>
          </a:p>
          <a:p>
            <a:r>
              <a:rPr lang="cs-CZ" sz="2800" dirty="0" smtClean="0"/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ava   –   O</a:t>
            </a:r>
            <a:r>
              <a:rPr lang="cs-CZ" sz="2800" b="1" dirty="0" smtClean="0">
                <a:solidFill>
                  <a:srgbClr val="FF0000"/>
                </a:solidFill>
              </a:rPr>
              <a:t>str</a:t>
            </a:r>
            <a:r>
              <a:rPr lang="cs-CZ" sz="2800" dirty="0" smtClean="0"/>
              <a:t>ava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obě  –    o </a:t>
            </a:r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obě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mete  –    </a:t>
            </a:r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dirty="0" smtClean="0"/>
              <a:t>mete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2314533"/>
            <a:ext cx="3096344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u</a:t>
            </a:r>
            <a:r>
              <a:rPr lang="cs-CZ" sz="2800" b="1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áže     –  u</a:t>
            </a:r>
            <a:r>
              <a:rPr lang="cs-CZ" sz="2800" b="1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/>
              <a:t>áže</a:t>
            </a:r>
          </a:p>
          <a:p>
            <a:r>
              <a:rPr lang="cs-CZ" sz="2800" dirty="0"/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ora     –  o</a:t>
            </a: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ora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ohoda  –  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ohoda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češe     –  </a:t>
            </a:r>
            <a:r>
              <a:rPr lang="cs-CZ" sz="2800" b="1" dirty="0" smtClean="0">
                <a:solidFill>
                  <a:srgbClr val="FF0000"/>
                </a:solidFill>
              </a:rPr>
              <a:t>u</a:t>
            </a:r>
            <a:r>
              <a:rPr lang="cs-CZ" sz="2800" dirty="0" smtClean="0"/>
              <a:t>češe</a:t>
            </a:r>
          </a:p>
          <a:p>
            <a:r>
              <a:rPr lang="cs-CZ" sz="2800" dirty="0"/>
              <a:t>u</a:t>
            </a:r>
            <a:r>
              <a:rPr lang="cs-CZ" sz="2800" b="1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ekl       –  u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ekl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869160"/>
            <a:ext cx="6640878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Úkol:</a:t>
            </a:r>
            <a:r>
              <a:rPr lang="cs-CZ" sz="2000" dirty="0" smtClean="0"/>
              <a:t> Dokaž ve větách, jak změna hlásky změní význam slova.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Věty napiš do sešitu.</a:t>
            </a:r>
          </a:p>
          <a:p>
            <a:r>
              <a:rPr lang="cs-CZ" sz="2000" b="1" dirty="0" smtClean="0"/>
              <a:t>Např.: </a:t>
            </a:r>
            <a:r>
              <a:rPr lang="cs-CZ" sz="2000" dirty="0" smtClean="0"/>
              <a:t>V zimě je velký </a:t>
            </a:r>
            <a:r>
              <a:rPr lang="cs-CZ" sz="2000" b="1" dirty="0" smtClean="0"/>
              <a:t>ch</a:t>
            </a:r>
            <a:r>
              <a:rPr lang="cs-CZ" sz="2000" dirty="0" smtClean="0"/>
              <a:t>lad. - Já mám dnes takový </a:t>
            </a:r>
            <a:r>
              <a:rPr lang="cs-CZ" sz="2000" b="1" dirty="0" smtClean="0"/>
              <a:t>h</a:t>
            </a:r>
            <a:r>
              <a:rPr lang="cs-CZ" sz="2000" dirty="0" smtClean="0"/>
              <a:t>lad. </a:t>
            </a:r>
          </a:p>
        </p:txBody>
      </p:sp>
    </p:spTree>
    <p:extLst>
      <p:ext uri="{BB962C8B-B14F-4D97-AF65-F5344CB8AC3E}">
        <p14:creationId xmlns:p14="http://schemas.microsoft.com/office/powerpoint/2010/main" xmlns="" val="69369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MICHALOVÁ, Zdeňka. </a:t>
            </a:r>
            <a:r>
              <a:rPr lang="cs-CZ" i="1" dirty="0"/>
              <a:t>Čítanka pro dyslektiky</a:t>
            </a:r>
            <a:r>
              <a:rPr lang="cs-CZ" dirty="0"/>
              <a:t>. 1. vyd. Havlíčkův Brod: Tobiáš, 1997, s. </a:t>
            </a:r>
            <a:r>
              <a:rPr lang="cs-CZ" dirty="0" smtClean="0"/>
              <a:t>12. </a:t>
            </a:r>
            <a:r>
              <a:rPr lang="cs-CZ" dirty="0"/>
              <a:t>Speciální pedagogika (Tobiáš). ISBN 808580851x.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383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Rozšiřování zrakového rozpětí:</vt:lpstr>
      <vt:lpstr>Čti slova s předložkovými vazbami:</vt:lpstr>
      <vt:lpstr>Čtení zvukově podobných slov:</vt:lpstr>
      <vt:lpstr>Pro kontrolu: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42</cp:revision>
  <dcterms:created xsi:type="dcterms:W3CDTF">2013-04-08T11:36:48Z</dcterms:created>
  <dcterms:modified xsi:type="dcterms:W3CDTF">2013-06-06T17:47:11Z</dcterms:modified>
</cp:coreProperties>
</file>