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58" r:id="rId5"/>
    <p:sldId id="259" r:id="rId6"/>
    <p:sldId id="260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VY_32_INOVACE_175_MATEMATIKA_GEOMETRICKÉ </a:t>
          </a:r>
          <a:r>
            <a:rPr lang="cs-CZ" sz="2000" baseline="0" dirty="0" smtClean="0"/>
            <a:t>TVARY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GEOMETRICKÉ TVARY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ScaleY="11048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854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915DC2-F790-465C-ADD8-A8C85CF5A55F}" type="presOf" srcId="{757F3AB3-0718-4624-B441-E567A8F0AB56}" destId="{333A1088-737F-45CB-B68E-254E46348037}" srcOrd="0" destOrd="0" presId="urn:microsoft.com/office/officeart/2005/8/layout/target3"/>
    <dgm:cxn modelId="{E8B2E0DD-5A0A-42F0-B6A5-9142474D063F}" type="presOf" srcId="{D1B46980-6531-4606-95E6-44980827E919}" destId="{2BE915AB-18AA-4053-B92C-3BFC9ED204BB}" srcOrd="1" destOrd="0" presId="urn:microsoft.com/office/officeart/2005/8/layout/target3"/>
    <dgm:cxn modelId="{C02CBCF8-705C-4472-9CAC-50A79A16E1D0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55343DA-0D45-41A4-A9E5-3E028D0C5B28}" type="presOf" srcId="{D1D4F407-5343-4D3F-B5B9-D407B03CAEB4}" destId="{AED2198E-93D5-4001-81B4-73124B309672}" srcOrd="1" destOrd="0" presId="urn:microsoft.com/office/officeart/2005/8/layout/target3"/>
    <dgm:cxn modelId="{8F49D3B5-CC59-4E17-9441-684A5F45098A}" type="presOf" srcId="{4C35D32F-0EAB-4CD7-82EE-45574DC2A586}" destId="{8BEBB6EC-1DAA-4CAC-8A25-BC0FCBD5DBD5}" srcOrd="0" destOrd="0" presId="urn:microsoft.com/office/officeart/2005/8/layout/target3"/>
    <dgm:cxn modelId="{1CB655C4-3A45-4549-A191-818A29F8899A}" type="presOf" srcId="{4C35D32F-0EAB-4CD7-82EE-45574DC2A586}" destId="{890E4F0B-2866-4A3F-A3C7-2A14B1797930}" srcOrd="1" destOrd="0" presId="urn:microsoft.com/office/officeart/2005/8/layout/target3"/>
    <dgm:cxn modelId="{3C66E16B-4F97-4CAC-89F1-A5F806635A4F}" type="presOf" srcId="{B651F6E3-6281-48DB-9319-2AEAFDAE7572}" destId="{6BB5E863-4638-4E1D-BFDE-399D028AC4ED}" srcOrd="1" destOrd="0" presId="urn:microsoft.com/office/officeart/2005/8/layout/target3"/>
    <dgm:cxn modelId="{B7E9CD0F-1A1F-473A-8B27-D7DBDC0A19AA}" type="presOf" srcId="{D1B46980-6531-4606-95E6-44980827E919}" destId="{6140AFEC-043D-4C43-A2F9-D0F5331DF3A3}" srcOrd="0" destOrd="0" presId="urn:microsoft.com/office/officeart/2005/8/layout/target3"/>
    <dgm:cxn modelId="{843CA478-8F33-4EAE-B860-1B480FC47AE8}" type="presOf" srcId="{D8197B8C-B260-4A16-BDF4-0947B075E274}" destId="{5A5FFA88-C948-4069-8E93-59FA12366E83}" srcOrd="1" destOrd="0" presId="urn:microsoft.com/office/officeart/2005/8/layout/target3"/>
    <dgm:cxn modelId="{097DD7FF-D12D-41C2-B5E4-296F4A9952BE}" type="presOf" srcId="{B651F6E3-6281-48DB-9319-2AEAFDAE7572}" destId="{619D679B-A015-4ECF-8348-D1034C574F40}" srcOrd="0" destOrd="0" presId="urn:microsoft.com/office/officeart/2005/8/layout/target3"/>
    <dgm:cxn modelId="{BC59CFF8-271E-4378-9D9E-CB3741BFF66F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0EEF1E-CE23-4105-A386-D2364F280195}" type="presParOf" srcId="{333A1088-737F-45CB-B68E-254E46348037}" destId="{F5ABB229-8D3B-4694-996A-96F23CF14429}" srcOrd="0" destOrd="0" presId="urn:microsoft.com/office/officeart/2005/8/layout/target3"/>
    <dgm:cxn modelId="{C46771DE-A854-448F-95D1-6185CA8DB999}" type="presParOf" srcId="{333A1088-737F-45CB-B68E-254E46348037}" destId="{F41139FD-01EE-4571-8B17-4FB00FC51163}" srcOrd="1" destOrd="0" presId="urn:microsoft.com/office/officeart/2005/8/layout/target3"/>
    <dgm:cxn modelId="{F3ACD15E-4840-420F-A2F2-46A4842EE4CB}" type="presParOf" srcId="{333A1088-737F-45CB-B68E-254E46348037}" destId="{D005CE8C-CC26-4C3E-AC11-E15060ECD759}" srcOrd="2" destOrd="0" presId="urn:microsoft.com/office/officeart/2005/8/layout/target3"/>
    <dgm:cxn modelId="{BFE55139-3521-48B6-9CA7-63DB451A0E7D}" type="presParOf" srcId="{333A1088-737F-45CB-B68E-254E46348037}" destId="{2C702D82-9B77-49B7-9568-BB8EB47C3372}" srcOrd="3" destOrd="0" presId="urn:microsoft.com/office/officeart/2005/8/layout/target3"/>
    <dgm:cxn modelId="{AF7B07F7-629A-4FD5-8E48-16BF23BCA8E1}" type="presParOf" srcId="{333A1088-737F-45CB-B68E-254E46348037}" destId="{A52A0455-90FF-4808-ABD0-F02540D31D5A}" srcOrd="4" destOrd="0" presId="urn:microsoft.com/office/officeart/2005/8/layout/target3"/>
    <dgm:cxn modelId="{CE65618B-23E0-4007-8926-DAD2A61C59B5}" type="presParOf" srcId="{333A1088-737F-45CB-B68E-254E46348037}" destId="{6140AFEC-043D-4C43-A2F9-D0F5331DF3A3}" srcOrd="5" destOrd="0" presId="urn:microsoft.com/office/officeart/2005/8/layout/target3"/>
    <dgm:cxn modelId="{EF01BC57-57FD-4BED-B817-6C0C4D3908A2}" type="presParOf" srcId="{333A1088-737F-45CB-B68E-254E46348037}" destId="{9358AC05-5D7D-4327-9F80-1AD486AEA664}" srcOrd="6" destOrd="0" presId="urn:microsoft.com/office/officeart/2005/8/layout/target3"/>
    <dgm:cxn modelId="{34A906DB-BC9A-47A8-8CC2-1D1AA0C88896}" type="presParOf" srcId="{333A1088-737F-45CB-B68E-254E46348037}" destId="{313FC574-E1CD-4FB4-B054-0B805CE0447D}" srcOrd="7" destOrd="0" presId="urn:microsoft.com/office/officeart/2005/8/layout/target3"/>
    <dgm:cxn modelId="{3EABA2FE-F290-4154-A9B8-2131DF4D9125}" type="presParOf" srcId="{333A1088-737F-45CB-B68E-254E46348037}" destId="{619D679B-A015-4ECF-8348-D1034C574F40}" srcOrd="8" destOrd="0" presId="urn:microsoft.com/office/officeart/2005/8/layout/target3"/>
    <dgm:cxn modelId="{5DC20618-2948-4C24-AFA8-5E51F58D634E}" type="presParOf" srcId="{333A1088-737F-45CB-B68E-254E46348037}" destId="{322283A8-4A27-4CDA-BAE3-F381106A9174}" srcOrd="9" destOrd="0" presId="urn:microsoft.com/office/officeart/2005/8/layout/target3"/>
    <dgm:cxn modelId="{7C44FEB2-AAF1-4929-A69A-FD4AD7B18274}" type="presParOf" srcId="{333A1088-737F-45CB-B68E-254E46348037}" destId="{FFC9F71D-1B4F-4AD9-A4A6-86ADEFC8AF5C}" srcOrd="10" destOrd="0" presId="urn:microsoft.com/office/officeart/2005/8/layout/target3"/>
    <dgm:cxn modelId="{E12D548D-7905-44FB-9FB1-00A8F97CADCD}" type="presParOf" srcId="{333A1088-737F-45CB-B68E-254E46348037}" destId="{25B08C86-7E15-44DC-BE7F-FFB55DD49D12}" srcOrd="11" destOrd="0" presId="urn:microsoft.com/office/officeart/2005/8/layout/target3"/>
    <dgm:cxn modelId="{B4B90048-27B1-4391-AC48-20B9CECB5BF8}" type="presParOf" srcId="{333A1088-737F-45CB-B68E-254E46348037}" destId="{76644BE8-9D7C-4C09-B250-3D10AF48CBB7}" srcOrd="12" destOrd="0" presId="urn:microsoft.com/office/officeart/2005/8/layout/target3"/>
    <dgm:cxn modelId="{5AE5E911-A1F6-4F78-A8B0-1BEA972090B5}" type="presParOf" srcId="{333A1088-737F-45CB-B68E-254E46348037}" destId="{EE85B701-7295-41C0-BA7A-34D3756A2AE6}" srcOrd="13" destOrd="0" presId="urn:microsoft.com/office/officeart/2005/8/layout/target3"/>
    <dgm:cxn modelId="{D3929113-B5C1-4EFB-A761-C12DA27F7083}" type="presParOf" srcId="{333A1088-737F-45CB-B68E-254E46348037}" destId="{8BEBB6EC-1DAA-4CAC-8A25-BC0FCBD5DBD5}" srcOrd="14" destOrd="0" presId="urn:microsoft.com/office/officeart/2005/8/layout/target3"/>
    <dgm:cxn modelId="{D23F3575-492F-409A-956F-312580F8131B}" type="presParOf" srcId="{333A1088-737F-45CB-B68E-254E46348037}" destId="{AED2198E-93D5-4001-81B4-73124B309672}" srcOrd="15" destOrd="0" presId="urn:microsoft.com/office/officeart/2005/8/layout/target3"/>
    <dgm:cxn modelId="{2ACF1219-956A-4B81-BDE4-3E176BD852B8}" type="presParOf" srcId="{333A1088-737F-45CB-B68E-254E46348037}" destId="{2BE915AB-18AA-4053-B92C-3BFC9ED204BB}" srcOrd="16" destOrd="0" presId="urn:microsoft.com/office/officeart/2005/8/layout/target3"/>
    <dgm:cxn modelId="{53BF9F01-1EEA-4C02-9DA9-D7828610E94F}" type="presParOf" srcId="{333A1088-737F-45CB-B68E-254E46348037}" destId="{6BB5E863-4638-4E1D-BFDE-399D028AC4ED}" srcOrd="17" destOrd="0" presId="urn:microsoft.com/office/officeart/2005/8/layout/target3"/>
    <dgm:cxn modelId="{935FAC5C-E2FE-4FA1-938A-3DDEBCB3774D}" type="presParOf" srcId="{333A1088-737F-45CB-B68E-254E46348037}" destId="{5A5FFA88-C948-4069-8E93-59FA12366E83}" srcOrd="18" destOrd="0" presId="urn:microsoft.com/office/officeart/2005/8/layout/target3"/>
    <dgm:cxn modelId="{76C1E375-395F-4756-B5DE-426358E4111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02108"/>
          <a:ext cx="6498543" cy="2223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302108"/>
        <a:ext cx="6498543" cy="45037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78273"/>
          <a:ext cx="6498543" cy="17516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VY_32_INOVACE_175_MATEMATIKA_GEOMETRICKÉ </a:t>
          </a:r>
          <a:r>
            <a:rPr lang="cs-CZ" sz="2000" kern="1200" baseline="0" dirty="0" smtClean="0"/>
            <a:t>TVARY</a:t>
          </a:r>
          <a:endParaRPr lang="cs-CZ" sz="2000" kern="1200" dirty="0"/>
        </a:p>
      </dsp:txBody>
      <dsp:txXfrm>
        <a:off x="1273857" y="678273"/>
        <a:ext cx="6498543" cy="483217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GEOMETRICKÉ TVARY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91E66-CC7A-446B-A705-D8C0C825625E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C8E04-2ECB-4349-B9E0-8CBE38586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172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Zde je možnost nejprve napsat jaké tvary si pamatují. Nebo</a:t>
            </a:r>
            <a:r>
              <a:rPr lang="cs-CZ" baseline="0" dirty="0" smtClean="0"/>
              <a:t> k nabídnutým tvarům doplnit název.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C8E04-2ECB-4349-B9E0-8CBE3858652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hledali</a:t>
            </a:r>
            <a:r>
              <a:rPr lang="cs-CZ" baseline="0" dirty="0" smtClean="0"/>
              <a:t> geometrické tvary ve řídě a pojmenovali, jaký představují geometrický tvar.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C8E04-2ECB-4349-B9E0-8CBE3858652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C8E04-2ECB-4349-B9E0-8CBE3858652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18EDEE-EA91-4A82-A7B3-0FFBEF2B35A3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274D0D-5330-4CD0-9B14-C7F3537314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77667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743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žákům 9.třídy základní školy praktické.</a:t>
            </a:r>
          </a:p>
          <a:p>
            <a:r>
              <a:rPr lang="cs-CZ" dirty="0" smtClean="0"/>
              <a:t>Prezentace byla použita k zopakování a procvičení učiva.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rovinné tvary, čtverec, trojúhelník,  kruh, obdélník</a:t>
            </a:r>
          </a:p>
          <a:p>
            <a:r>
              <a:rPr lang="cs-CZ" smtClean="0"/>
              <a:t>Vytvořeno 21.04.2013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904179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GEOMETRICKÉ TVARY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04664"/>
            <a:ext cx="936104" cy="50405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Mezi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7020272" y="1556792"/>
            <a:ext cx="1440160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/>
              <a:t>p</a:t>
            </a:r>
            <a:r>
              <a:rPr lang="cs-CZ" sz="3200" dirty="0" smtClean="0"/>
              <a:t>atří…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Šipka doprava 8"/>
          <p:cNvSpPr/>
          <p:nvPr/>
        </p:nvSpPr>
        <p:spPr>
          <a:xfrm rot="2074447">
            <a:off x="489461" y="2385815"/>
            <a:ext cx="1944216" cy="936104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ČTVEREC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1187624" y="5445224"/>
            <a:ext cx="2275925" cy="936104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OBDÉLNÍK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 rot="20812642">
            <a:off x="5189345" y="2410204"/>
            <a:ext cx="2592288" cy="1296144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TROJÚHELNÍK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 rot="1590265">
            <a:off x="7212009" y="4792464"/>
            <a:ext cx="1558664" cy="1226378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KRUH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7544" y="260648"/>
            <a:ext cx="8352928" cy="63813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31640" y="3573016"/>
            <a:ext cx="1800200" cy="172819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563888" y="2276872"/>
            <a:ext cx="1728192" cy="1368152"/>
          </a:xfrm>
          <a:prstGeom prst="triangl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940152" y="3717032"/>
            <a:ext cx="1584176" cy="151216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63888" y="5085184"/>
            <a:ext cx="2160240" cy="914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583668" y="692696"/>
            <a:ext cx="5976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ROVINNÉ TVARY</a:t>
            </a:r>
            <a:endParaRPr lang="cs-CZ" sz="6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01573E-6 L 0.00035 0.071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9" grpId="0" animBg="1"/>
      <p:bldP spid="10" grpId="0" animBg="1"/>
      <p:bldP spid="11" grpId="0" animBg="1"/>
      <p:bldP spid="12" grpId="0" animBg="1"/>
      <p:bldP spid="14" grpId="0" animBg="1"/>
      <p:bldP spid="5" grpId="0" animBg="1"/>
      <p:bldP spid="6" grpId="0" animBg="1"/>
      <p:bldP spid="7" grpId="0" animBg="1"/>
      <p:bldP spid="8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NAJDI GEOMETRICKÉ TVARY</a:t>
            </a:r>
          </a:p>
        </p:txBody>
      </p:sp>
      <p:pic>
        <p:nvPicPr>
          <p:cNvPr id="8" name="Obrázek 7" descr="P107032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268760"/>
            <a:ext cx="7814986" cy="5189639"/>
          </a:xfrm>
          <a:prstGeom prst="rect">
            <a:avLst/>
          </a:prstGeom>
        </p:spPr>
      </p:pic>
      <p:sp>
        <p:nvSpPr>
          <p:cNvPr id="9" name="Elipsa 8"/>
          <p:cNvSpPr/>
          <p:nvPr/>
        </p:nvSpPr>
        <p:spPr>
          <a:xfrm>
            <a:off x="755576" y="2060848"/>
            <a:ext cx="1008112" cy="1296144"/>
          </a:xfrm>
          <a:prstGeom prst="ellipse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32040" y="1988840"/>
            <a:ext cx="864096" cy="122413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76256" y="4149080"/>
            <a:ext cx="576064" cy="576064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3779912" y="4221088"/>
            <a:ext cx="144016" cy="360040"/>
          </a:xfrm>
          <a:prstGeom prst="triangl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600" b="1" dirty="0" smtClean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MY JSME NAŠLI</a:t>
            </a:r>
            <a:endParaRPr kumimoji="0" lang="cs-CZ" sz="6600" b="1" i="0" u="none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P107033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1340768"/>
            <a:ext cx="7608196" cy="5052318"/>
          </a:xfrm>
          <a:prstGeom prst="rect">
            <a:avLst/>
          </a:prstGeom>
        </p:spPr>
      </p:pic>
      <p:cxnSp>
        <p:nvCxnSpPr>
          <p:cNvPr id="5" name="Přímá spojovací čára 4"/>
          <p:cNvCxnSpPr/>
          <p:nvPr/>
        </p:nvCxnSpPr>
        <p:spPr>
          <a:xfrm>
            <a:off x="971600" y="3501008"/>
            <a:ext cx="720080" cy="151216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539552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6600" b="1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95536" y="260648"/>
            <a:ext cx="8229600" cy="114300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600" b="1" dirty="0" smtClean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NAJDEŠ CHYBY?</a:t>
            </a:r>
            <a:endParaRPr kumimoji="0" lang="cs-CZ" sz="6600" b="1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683568" y="3645024"/>
            <a:ext cx="1232520" cy="122413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4211960" y="3501008"/>
            <a:ext cx="360040" cy="43204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 flipV="1">
            <a:off x="4283968" y="3501008"/>
            <a:ext cx="216024" cy="43204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644008" y="2420888"/>
            <a:ext cx="648072" cy="9361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4427984" y="2348880"/>
            <a:ext cx="936104" cy="9361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 flipV="1">
            <a:off x="4716016" y="3717032"/>
            <a:ext cx="288032" cy="64807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4572000" y="3789040"/>
            <a:ext cx="504056" cy="50405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15516" y="332656"/>
            <a:ext cx="87129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NAJDI ROVINNÉ TVARY</a:t>
            </a:r>
            <a:endParaRPr lang="cs-CZ" sz="6600" b="1" dirty="0"/>
          </a:p>
        </p:txBody>
      </p:sp>
      <p:pic>
        <p:nvPicPr>
          <p:cNvPr id="1026" name="Picture 2" descr="C:\Users\Tomáš\AppData\Local\Microsoft\Windows\Temporary Internet Files\Content.IE5\M3NAX65G\MC90044131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628800"/>
            <a:ext cx="1944216" cy="1944216"/>
          </a:xfrm>
          <a:prstGeom prst="rect">
            <a:avLst/>
          </a:prstGeom>
          <a:noFill/>
        </p:spPr>
      </p:pic>
      <p:pic>
        <p:nvPicPr>
          <p:cNvPr id="1034" name="Picture 10" descr="C:\Users\Tomáš\AppData\Local\Microsoft\Windows\Temporary Internet Files\Content.IE5\DYBK1DWL\MC9004114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581128"/>
            <a:ext cx="1711275" cy="1366154"/>
          </a:xfrm>
          <a:prstGeom prst="rect">
            <a:avLst/>
          </a:prstGeom>
          <a:noFill/>
        </p:spPr>
      </p:pic>
      <p:pic>
        <p:nvPicPr>
          <p:cNvPr id="1035" name="Picture 11" descr="C:\Users\Tomáš\AppData\Local\Microsoft\Windows\Temporary Internet Files\Content.IE5\FJNDZOUQ\MP9004485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149080"/>
            <a:ext cx="1822656" cy="1796544"/>
          </a:xfrm>
          <a:prstGeom prst="rect">
            <a:avLst/>
          </a:prstGeom>
          <a:noFill/>
        </p:spPr>
      </p:pic>
      <p:pic>
        <p:nvPicPr>
          <p:cNvPr id="1036" name="Picture 12" descr="C:\Users\Tomáš\AppData\Local\Microsoft\Windows\Temporary Internet Files\Content.IE5\75ZGBR72\MC9002372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700808"/>
            <a:ext cx="1923861" cy="1806166"/>
          </a:xfrm>
          <a:prstGeom prst="rect">
            <a:avLst/>
          </a:prstGeom>
          <a:noFill/>
        </p:spPr>
      </p:pic>
      <p:pic>
        <p:nvPicPr>
          <p:cNvPr id="1038" name="Picture 14" descr="C:\Users\Tomáš\AppData\Local\Microsoft\Windows\Temporary Internet Files\Content.IE5\M3NAX65G\MC9001993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149080"/>
            <a:ext cx="2282982" cy="1415358"/>
          </a:xfrm>
          <a:prstGeom prst="rect">
            <a:avLst/>
          </a:prstGeom>
          <a:noFill/>
        </p:spPr>
      </p:pic>
      <p:pic>
        <p:nvPicPr>
          <p:cNvPr id="1039" name="Picture 15" descr="C:\Users\Tomáš\AppData\Local\Microsoft\Windows\Temporary Internet Files\Content.IE5\M3NAX65G\MP90022775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6336" y="2132856"/>
            <a:ext cx="936104" cy="1404156"/>
          </a:xfrm>
          <a:prstGeom prst="rect">
            <a:avLst/>
          </a:prstGeom>
          <a:noFill/>
        </p:spPr>
      </p:pic>
      <p:pic>
        <p:nvPicPr>
          <p:cNvPr id="1040" name="Picture 16" descr="C:\Users\Tomáš\AppData\Local\Microsoft\Windows\Temporary Internet Files\Content.IE5\75ZGBR72\MC90044170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1772816"/>
            <a:ext cx="1587624" cy="1587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491880" y="3284984"/>
            <a:ext cx="304800" cy="304800"/>
          </a:xfrm>
          <a:prstGeom prst="rect">
            <a:avLst/>
          </a:prstGeom>
        </p:spPr>
      </p:pic>
      <p:pic>
        <p:nvPicPr>
          <p:cNvPr id="2050" name="Picture 2" descr="C:\Users\Tomáš\AppData\Local\Microsoft\Windows\Temporary Internet Files\Content.IE5\M3NAX65G\MC9004379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556792"/>
            <a:ext cx="4892302" cy="3733818"/>
          </a:xfrm>
          <a:prstGeom prst="rect">
            <a:avLst/>
          </a:prstGeom>
          <a:noFill/>
        </p:spPr>
      </p:pic>
      <p:sp>
        <p:nvSpPr>
          <p:cNvPr id="4" name="Šipka doleva 3"/>
          <p:cNvSpPr/>
          <p:nvPr/>
        </p:nvSpPr>
        <p:spPr>
          <a:xfrm rot="20838611">
            <a:off x="5537142" y="1151387"/>
            <a:ext cx="3330784" cy="1458652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I TOHLE JE ROVINNÝ ÚTVAR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 rot="1792007">
            <a:off x="1112285" y="888895"/>
            <a:ext cx="2320386" cy="1027671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OBDÉLNÍK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90872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180</Words>
  <Application>Microsoft Office PowerPoint</Application>
  <PresentationFormat>Předvádění na obrazovce (4:3)</PresentationFormat>
  <Paragraphs>34</Paragraphs>
  <Slides>8</Slides>
  <Notes>4</Notes>
  <HiddenSlides>2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GEOMETRICKÉ TVARY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Tomáš</dc:creator>
  <cp:lastModifiedBy>Dorota Šáchová</cp:lastModifiedBy>
  <cp:revision>29</cp:revision>
  <dcterms:created xsi:type="dcterms:W3CDTF">2013-04-22T16:58:35Z</dcterms:created>
  <dcterms:modified xsi:type="dcterms:W3CDTF">2013-04-30T12:45:27Z</dcterms:modified>
</cp:coreProperties>
</file>