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60" r:id="rId7"/>
    <p:sldId id="259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VY_32_INOVACE_176_MATEMATIKA_ČTVEREC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ČTVEREC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224830-B8EA-481A-8D78-B9D679DA1DD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E6CFF93-2B2B-46A8-99E7-A5088BA240B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6B2C2F0-C140-4280-958C-659F5AF70B79}" type="presOf" srcId="{757F3AB3-0718-4624-B441-E567A8F0AB56}" destId="{333A1088-737F-45CB-B68E-254E46348037}" srcOrd="0" destOrd="0" presId="urn:microsoft.com/office/officeart/2005/8/layout/target3"/>
    <dgm:cxn modelId="{DA50819A-A07B-405D-800F-F33F65A8FBF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84DD719-5354-42BA-A025-4E4253DEC0EA}" type="presOf" srcId="{D8197B8C-B260-4A16-BDF4-0947B075E274}" destId="{25B08C86-7E15-44DC-BE7F-FFB55DD49D12}" srcOrd="0" destOrd="0" presId="urn:microsoft.com/office/officeart/2005/8/layout/target3"/>
    <dgm:cxn modelId="{C58F9F37-1A09-4F8E-B30B-01F56FB3D707}" type="presOf" srcId="{B651F6E3-6281-48DB-9319-2AEAFDAE7572}" destId="{6BB5E863-4638-4E1D-BFDE-399D028AC4ED}" srcOrd="1" destOrd="0" presId="urn:microsoft.com/office/officeart/2005/8/layout/target3"/>
    <dgm:cxn modelId="{2A9923AB-6D93-437B-87D2-4A200D58287C}" type="presOf" srcId="{D8197B8C-B260-4A16-BDF4-0947B075E274}" destId="{5A5FFA88-C948-4069-8E93-59FA12366E83}" srcOrd="1" destOrd="0" presId="urn:microsoft.com/office/officeart/2005/8/layout/target3"/>
    <dgm:cxn modelId="{04C5DC13-13D6-4268-A1B4-2F5BCE873CB3}" type="presOf" srcId="{4C35D32F-0EAB-4CD7-82EE-45574DC2A586}" destId="{8BEBB6EC-1DAA-4CAC-8A25-BC0FCBD5DBD5}" srcOrd="0" destOrd="0" presId="urn:microsoft.com/office/officeart/2005/8/layout/target3"/>
    <dgm:cxn modelId="{3E99F43F-3375-4EAD-AC0C-3B88C3DE9295}" type="presOf" srcId="{4C35D32F-0EAB-4CD7-82EE-45574DC2A586}" destId="{890E4F0B-2866-4A3F-A3C7-2A14B1797930}" srcOrd="1" destOrd="0" presId="urn:microsoft.com/office/officeart/2005/8/layout/target3"/>
    <dgm:cxn modelId="{99240103-D92C-4585-9B1A-C77324FB6355}" type="presOf" srcId="{B651F6E3-6281-48DB-9319-2AEAFDAE7572}" destId="{619D679B-A015-4ECF-8348-D1034C574F40}" srcOrd="0" destOrd="0" presId="urn:microsoft.com/office/officeart/2005/8/layout/target3"/>
    <dgm:cxn modelId="{915F9AB6-C778-47AC-AB39-B1015636743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2DDCC5F-BDA5-4601-B12A-69E3CA8E2D9C}" type="presParOf" srcId="{333A1088-737F-45CB-B68E-254E46348037}" destId="{F5ABB229-8D3B-4694-996A-96F23CF14429}" srcOrd="0" destOrd="0" presId="urn:microsoft.com/office/officeart/2005/8/layout/target3"/>
    <dgm:cxn modelId="{E6080C00-8F5B-4A1F-A18B-7B30BF44BA5D}" type="presParOf" srcId="{333A1088-737F-45CB-B68E-254E46348037}" destId="{F41139FD-01EE-4571-8B17-4FB00FC51163}" srcOrd="1" destOrd="0" presId="urn:microsoft.com/office/officeart/2005/8/layout/target3"/>
    <dgm:cxn modelId="{8D9DC41B-A26F-4F36-A70C-36E1CAB4E8E8}" type="presParOf" srcId="{333A1088-737F-45CB-B68E-254E46348037}" destId="{D005CE8C-CC26-4C3E-AC11-E15060ECD759}" srcOrd="2" destOrd="0" presId="urn:microsoft.com/office/officeart/2005/8/layout/target3"/>
    <dgm:cxn modelId="{7FCB8793-853C-437F-90B2-61505E6999F1}" type="presParOf" srcId="{333A1088-737F-45CB-B68E-254E46348037}" destId="{2C702D82-9B77-49B7-9568-BB8EB47C3372}" srcOrd="3" destOrd="0" presId="urn:microsoft.com/office/officeart/2005/8/layout/target3"/>
    <dgm:cxn modelId="{07EC3C31-E73E-43B9-AF5D-79D8BD27ECE5}" type="presParOf" srcId="{333A1088-737F-45CB-B68E-254E46348037}" destId="{A52A0455-90FF-4808-ABD0-F02540D31D5A}" srcOrd="4" destOrd="0" presId="urn:microsoft.com/office/officeart/2005/8/layout/target3"/>
    <dgm:cxn modelId="{55A41BFD-A93B-4D84-BD03-B5B7554CBAC8}" type="presParOf" srcId="{333A1088-737F-45CB-B68E-254E46348037}" destId="{6140AFEC-043D-4C43-A2F9-D0F5331DF3A3}" srcOrd="5" destOrd="0" presId="urn:microsoft.com/office/officeart/2005/8/layout/target3"/>
    <dgm:cxn modelId="{9314F9F0-1954-4B56-AD6E-6C5FE319C0A1}" type="presParOf" srcId="{333A1088-737F-45CB-B68E-254E46348037}" destId="{9358AC05-5D7D-4327-9F80-1AD486AEA664}" srcOrd="6" destOrd="0" presId="urn:microsoft.com/office/officeart/2005/8/layout/target3"/>
    <dgm:cxn modelId="{CAEB3CB8-6F85-4A32-BBE0-907551A8452F}" type="presParOf" srcId="{333A1088-737F-45CB-B68E-254E46348037}" destId="{313FC574-E1CD-4FB4-B054-0B805CE0447D}" srcOrd="7" destOrd="0" presId="urn:microsoft.com/office/officeart/2005/8/layout/target3"/>
    <dgm:cxn modelId="{C6DE6FEA-5E75-4DF4-9316-E23A5C327EB7}" type="presParOf" srcId="{333A1088-737F-45CB-B68E-254E46348037}" destId="{619D679B-A015-4ECF-8348-D1034C574F40}" srcOrd="8" destOrd="0" presId="urn:microsoft.com/office/officeart/2005/8/layout/target3"/>
    <dgm:cxn modelId="{0529EE35-C445-49B9-8235-D1FE5FA30631}" type="presParOf" srcId="{333A1088-737F-45CB-B68E-254E46348037}" destId="{322283A8-4A27-4CDA-BAE3-F381106A9174}" srcOrd="9" destOrd="0" presId="urn:microsoft.com/office/officeart/2005/8/layout/target3"/>
    <dgm:cxn modelId="{08418AC1-E6E9-47CD-93CA-BAC27BE3B590}" type="presParOf" srcId="{333A1088-737F-45CB-B68E-254E46348037}" destId="{FFC9F71D-1B4F-4AD9-A4A6-86ADEFC8AF5C}" srcOrd="10" destOrd="0" presId="urn:microsoft.com/office/officeart/2005/8/layout/target3"/>
    <dgm:cxn modelId="{B2977C6D-76DB-4FCD-A54B-04DC993B85F7}" type="presParOf" srcId="{333A1088-737F-45CB-B68E-254E46348037}" destId="{25B08C86-7E15-44DC-BE7F-FFB55DD49D12}" srcOrd="11" destOrd="0" presId="urn:microsoft.com/office/officeart/2005/8/layout/target3"/>
    <dgm:cxn modelId="{F202C7FB-A1EC-41FB-9B1D-40080CFE5C7A}" type="presParOf" srcId="{333A1088-737F-45CB-B68E-254E46348037}" destId="{76644BE8-9D7C-4C09-B250-3D10AF48CBB7}" srcOrd="12" destOrd="0" presId="urn:microsoft.com/office/officeart/2005/8/layout/target3"/>
    <dgm:cxn modelId="{6E30E65D-80BA-4AAD-B464-5FABB886494D}" type="presParOf" srcId="{333A1088-737F-45CB-B68E-254E46348037}" destId="{EE85B701-7295-41C0-BA7A-34D3756A2AE6}" srcOrd="13" destOrd="0" presId="urn:microsoft.com/office/officeart/2005/8/layout/target3"/>
    <dgm:cxn modelId="{F7BD0A21-058D-496D-BA85-9F40C16E871C}" type="presParOf" srcId="{333A1088-737F-45CB-B68E-254E46348037}" destId="{8BEBB6EC-1DAA-4CAC-8A25-BC0FCBD5DBD5}" srcOrd="14" destOrd="0" presId="urn:microsoft.com/office/officeart/2005/8/layout/target3"/>
    <dgm:cxn modelId="{6D780034-5EAF-4C93-8AA3-76E2430815B6}" type="presParOf" srcId="{333A1088-737F-45CB-B68E-254E46348037}" destId="{AED2198E-93D5-4001-81B4-73124B309672}" srcOrd="15" destOrd="0" presId="urn:microsoft.com/office/officeart/2005/8/layout/target3"/>
    <dgm:cxn modelId="{A07B9405-3725-45FB-B7F0-95D3FE6590A9}" type="presParOf" srcId="{333A1088-737F-45CB-B68E-254E46348037}" destId="{2BE915AB-18AA-4053-B92C-3BFC9ED204BB}" srcOrd="16" destOrd="0" presId="urn:microsoft.com/office/officeart/2005/8/layout/target3"/>
    <dgm:cxn modelId="{CC98FD97-E95B-4DDE-9024-2086BC82874E}" type="presParOf" srcId="{333A1088-737F-45CB-B68E-254E46348037}" destId="{6BB5E863-4638-4E1D-BFDE-399D028AC4ED}" srcOrd="17" destOrd="0" presId="urn:microsoft.com/office/officeart/2005/8/layout/target3"/>
    <dgm:cxn modelId="{4A6A3E7E-8886-48F0-89FA-334396026EB1}" type="presParOf" srcId="{333A1088-737F-45CB-B68E-254E46348037}" destId="{5A5FFA88-C948-4069-8E93-59FA12366E83}" srcOrd="18" destOrd="0" presId="urn:microsoft.com/office/officeart/2005/8/layout/target3"/>
    <dgm:cxn modelId="{4C9E9848-D652-4E4B-AF0B-93B9573D007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VY_32_INOVACE_176_MATEMATIKA_ČTVEREC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ČTVEREC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9C52B-D63F-4038-9721-FFBDB915713E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769349-468F-481E-AF37-DA5F0055F8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420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psali na tabuli jak si představují čtverec. Mohou</a:t>
            </a:r>
            <a:r>
              <a:rPr lang="cs-CZ" baseline="0" dirty="0" smtClean="0"/>
              <a:t> ho i nakreslit (varianta pro ZŠS).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69349-468F-481E-AF37-DA5F0055F89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našli ve třídě čtverce. Vlnou nebo špejlemi (pravítkem, krejčovským metrem). Změřili každou</a:t>
            </a:r>
            <a:r>
              <a:rPr lang="cs-CZ" baseline="0" dirty="0" smtClean="0"/>
              <a:t> stranu zvlášť (špejle zlomily v požadované délce, vlnu odstřihli). Ověřili, že jsou všechny strany stejně dlouhé, pokud ne není to čtverec.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69349-468F-481E-AF37-DA5F0055F89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</a:t>
            </a:r>
            <a:r>
              <a:rPr lang="cs-CZ" baseline="0" dirty="0" smtClean="0"/>
              <a:t> vycházce jsme hledali čtverce. Je to fuška. Hodně štěstí.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69349-468F-481E-AF37-DA5F0055F89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20812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743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praktické.</a:t>
            </a:r>
          </a:p>
          <a:p>
            <a:r>
              <a:rPr lang="cs-CZ" dirty="0" smtClean="0"/>
              <a:t>Prezentace byla použita k zopakování a procvičení učiva.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čtverec, obvod, obsah</a:t>
            </a:r>
          </a:p>
          <a:p>
            <a:r>
              <a:rPr lang="cs-CZ" dirty="0" smtClean="0"/>
              <a:t>Vytvořeno 22.04.2013</a:t>
            </a:r>
          </a:p>
        </p:txBody>
      </p:sp>
    </p:spTree>
    <p:extLst>
      <p:ext uri="{BB962C8B-B14F-4D97-AF65-F5344CB8AC3E}">
        <p14:creationId xmlns:p14="http://schemas.microsoft.com/office/powerpoint/2010/main" val="359041794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ČTVEREC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34076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Napiš jak vypadá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555776" y="2564904"/>
            <a:ext cx="3312368" cy="3384376"/>
          </a:xfrm>
          <a:prstGeom prst="rect">
            <a:avLst/>
          </a:prstGeom>
          <a:solidFill>
            <a:srgbClr val="00206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63688" y="3284984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1412776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12160" y="3212976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51920" y="5805264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4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67544" y="1457400"/>
            <a:ext cx="8424936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555776" y="2564904"/>
            <a:ext cx="0" cy="3384376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555776" y="2564904"/>
            <a:ext cx="3312368" cy="16768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868144" y="2564904"/>
            <a:ext cx="0" cy="3384376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2555776" y="5949280"/>
            <a:ext cx="3312368" cy="8384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475656" y="1556792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ČTYŘI STEJNĚ DLOUHÉ STRANY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19" grpId="0"/>
      <p:bldP spid="20" grpId="0"/>
      <p:bldP spid="21" grpId="0"/>
      <p:bldP spid="22" grpId="0"/>
      <p:bldP spid="23" grpId="0" animBg="1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3347864" y="1988840"/>
            <a:ext cx="0" cy="324036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 flipH="1">
            <a:off x="3347864" y="1988840"/>
            <a:ext cx="3312368" cy="1676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6660232" y="1988840"/>
            <a:ext cx="0" cy="324036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H="1">
            <a:off x="3347864" y="5229200"/>
            <a:ext cx="3312368" cy="8384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699792" y="2780928"/>
            <a:ext cx="5040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1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908720"/>
            <a:ext cx="5040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2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3068960"/>
            <a:ext cx="5040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3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5157192"/>
            <a:ext cx="5040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4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708920"/>
            <a:ext cx="603050" cy="110799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836712"/>
            <a:ext cx="603050" cy="110799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3140968"/>
            <a:ext cx="603050" cy="110799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5373216"/>
            <a:ext cx="603050" cy="110799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08682" y="4797152"/>
            <a:ext cx="373531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= 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r>
              <a:rPr lang="cs-CZ" sz="6600" b="1" dirty="0" smtClean="0"/>
              <a:t>+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r>
              <a:rPr lang="cs-CZ" sz="6600" b="1" dirty="0" smtClean="0"/>
              <a:t>+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r>
              <a:rPr lang="cs-CZ" sz="6600" b="1" dirty="0" smtClean="0"/>
              <a:t>+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64088" y="5157192"/>
            <a:ext cx="3779912" cy="11079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 4·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0"/>
            <a:ext cx="627504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OBVOD ČTVERCE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0"/>
            <a:ext cx="75693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O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5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 L -0.25 0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4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7.77058E-7 L 0.321 0.70143 " pathEditMode="relative" rAng="0" ptsTypes="AA">
                                      <p:cBhvr>
                                        <p:cTn id="10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" y="3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2" grpId="0" animBg="1"/>
      <p:bldP spid="14" grpId="0" animBg="1"/>
      <p:bldP spid="15" grpId="0" animBg="1"/>
      <p:bldP spid="16" grpId="0" animBg="1"/>
      <p:bldP spid="17" grpId="0"/>
      <p:bldP spid="19" grpId="0" animBg="1"/>
      <p:bldP spid="20" grpId="0"/>
      <p:bldP spid="20" grpId="1"/>
      <p:bldP spid="20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475656" y="0"/>
            <a:ext cx="627504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OBSAH ČTVERCE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31640" y="1772816"/>
            <a:ext cx="3240360" cy="3096344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1331640" y="4869160"/>
            <a:ext cx="3240360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843808" y="4869160"/>
            <a:ext cx="60305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endParaRPr lang="cs-CZ" sz="6600" b="1" dirty="0">
              <a:solidFill>
                <a:srgbClr val="00B050"/>
              </a:solidFill>
            </a:endParaRPr>
          </a:p>
        </p:txBody>
      </p:sp>
      <p:cxnSp>
        <p:nvCxnSpPr>
          <p:cNvPr id="46" name="Přímá spojovací čára 45"/>
          <p:cNvCxnSpPr/>
          <p:nvPr/>
        </p:nvCxnSpPr>
        <p:spPr>
          <a:xfrm>
            <a:off x="1331640" y="1772816"/>
            <a:ext cx="0" cy="3096344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539552" y="2780928"/>
            <a:ext cx="60305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699792" y="0"/>
            <a:ext cx="6913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S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868144" y="3501008"/>
            <a:ext cx="185980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=</a:t>
            </a:r>
            <a:r>
              <a:rPr lang="cs-CZ" sz="6600" b="1" dirty="0" smtClean="0">
                <a:solidFill>
                  <a:srgbClr val="00B050"/>
                </a:solidFill>
              </a:rPr>
              <a:t> a</a:t>
            </a:r>
            <a:r>
              <a:rPr lang="cs-CZ" sz="6600" b="1" dirty="0" smtClean="0"/>
              <a:t>·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endParaRPr lang="cs-CZ" sz="66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940152" y="3573016"/>
            <a:ext cx="1728192" cy="11079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</a:t>
            </a:r>
            <a:r>
              <a:rPr lang="cs-CZ" sz="6600" b="1" dirty="0" smtClean="0">
                <a:solidFill>
                  <a:srgbClr val="00B050"/>
                </a:solidFill>
              </a:rPr>
              <a:t> a</a:t>
            </a:r>
            <a:r>
              <a:rPr lang="cs-CZ" sz="6600" b="1" dirty="0" smtClean="0"/>
              <a:t>²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30342E-6 L 0.26145 0.52382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00" y="2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1" grpId="0"/>
      <p:bldP spid="47" grpId="0"/>
      <p:bldP spid="48" grpId="0"/>
      <p:bldP spid="48" grpId="1"/>
      <p:bldP spid="48" grpId="2"/>
      <p:bldP spid="49" grpId="0"/>
      <p:bldP spid="5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32656"/>
            <a:ext cx="81700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NAJDEŠ VE TŘÍDĚ ČTVEREC?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1412776"/>
            <a:ext cx="2178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My jsme našli….</a:t>
            </a:r>
            <a:endParaRPr lang="cs-CZ" sz="2400" dirty="0"/>
          </a:p>
        </p:txBody>
      </p:sp>
      <p:pic>
        <p:nvPicPr>
          <p:cNvPr id="7" name="Obrázek 6" descr="P10703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2132856"/>
            <a:ext cx="6189883" cy="413245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404664"/>
            <a:ext cx="813690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   ZMĚŘ STRANY ČTVERCE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35088" y="404664"/>
            <a:ext cx="8208912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SPOČÍTEJ OBVOD A OBSAH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8942" y="476672"/>
            <a:ext cx="618611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NAJDEŠ ČTVEREC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P10104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1412776"/>
            <a:ext cx="7776864" cy="519194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16016" y="1628800"/>
            <a:ext cx="3437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Poznáš Teplickou budovu?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71600" y="1412776"/>
            <a:ext cx="3641179" cy="3762552"/>
            <a:chOff x="2195736" y="1628800"/>
            <a:chExt cx="3641179" cy="3762552"/>
          </a:xfrm>
        </p:grpSpPr>
        <p:pic>
          <p:nvPicPr>
            <p:cNvPr id="3" name="j0214098.wav">
              <a:hlinkClick r:id="" action="ppaction://media"/>
            </p:cNvPr>
            <p:cNvPicPr>
              <a:picLocks noRot="1" noChangeAspect="1"/>
            </p:cNvPicPr>
            <p:nvPr>
              <a:wavAudioFile r:embed="rId1" name="j0214098.wav"/>
            </p:nvPr>
          </p:nvPicPr>
          <p:blipFill>
            <a:blip r:embed="rId3" cstate="print"/>
            <a:stretch>
              <a:fillRect/>
            </a:stretch>
          </p:blipFill>
          <p:spPr>
            <a:xfrm>
              <a:off x="4419600" y="3276600"/>
              <a:ext cx="304800" cy="304800"/>
            </a:xfrm>
            <a:prstGeom prst="rect">
              <a:avLst/>
            </a:prstGeom>
          </p:spPr>
        </p:pic>
        <p:pic>
          <p:nvPicPr>
            <p:cNvPr id="1026" name="Picture 2" descr="C:\Users\Tomáš\AppData\Local\Microsoft\Windows\Temporary Internet Files\Content.IE5\E3IXCVFU\MC900434401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195736" y="1628800"/>
              <a:ext cx="3641179" cy="3762552"/>
            </a:xfrm>
            <a:prstGeom prst="rect">
              <a:avLst/>
            </a:prstGeom>
            <a:noFill/>
          </p:spPr>
        </p:pic>
      </p:grpSp>
      <p:sp>
        <p:nvSpPr>
          <p:cNvPr id="5" name="Obdélník 4"/>
          <p:cNvSpPr/>
          <p:nvPr/>
        </p:nvSpPr>
        <p:spPr>
          <a:xfrm>
            <a:off x="2483768" y="3573016"/>
            <a:ext cx="360040" cy="36004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2699792" y="1988840"/>
            <a:ext cx="2088232" cy="183620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860032" y="1556792"/>
            <a:ext cx="28386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…i tohle je čtverec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908720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252</Words>
  <Application>Microsoft Office PowerPoint</Application>
  <PresentationFormat>Předvádění na obrazovce (4:3)</PresentationFormat>
  <Paragraphs>53</Paragraphs>
  <Slides>9</Slides>
  <Notes>4</Notes>
  <HiddenSlides>3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ČTVEREC</vt:lpstr>
      <vt:lpstr>OBVOD ČTVERCE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ČTVEREC</dc:title>
  <dc:creator>Tomáš</dc:creator>
  <cp:lastModifiedBy>Dorota Šáchová</cp:lastModifiedBy>
  <cp:revision>21</cp:revision>
  <dcterms:created xsi:type="dcterms:W3CDTF">2013-04-22T20:31:01Z</dcterms:created>
  <dcterms:modified xsi:type="dcterms:W3CDTF">2013-04-30T12:46:02Z</dcterms:modified>
</cp:coreProperties>
</file>