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3" r:id="rId4"/>
    <p:sldId id="264" r:id="rId5"/>
    <p:sldId id="266" r:id="rId6"/>
    <p:sldId id="265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50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65208018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Tvoření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zjišťovacích otázek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VY_12_INOVACE_16_HRA_OTÁZKY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12. 11.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zjišťovací otázky,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širší-užší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delší-kratší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vyšší-nižší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ročníku. Cílem je rychlá reakce na předložené otázky, umět rozlišit rozdílnost otázek, zjistit chybějící otázky a ty doplnit správnými.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Zahrajme si hru:</a:t>
            </a:r>
            <a:br>
              <a:rPr lang="cs-CZ" dirty="0" smtClean="0"/>
            </a:br>
            <a:r>
              <a:rPr lang="cs-CZ" sz="2700" dirty="0" smtClean="0"/>
              <a:t>(odpovídej ústně)</a:t>
            </a:r>
            <a:endParaRPr lang="cs-CZ" sz="27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628800"/>
            <a:ext cx="6984776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Co je širší a co je užší? Co je delší a co je kratší? Co je vyšší a co je nižší?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273826"/>
            <a:ext cx="288032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Co je delší než den?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5352" y="3606314"/>
            <a:ext cx="288032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Co je kratší než hodina?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4114636"/>
            <a:ext cx="288032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Co je delší než metr?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4656802"/>
            <a:ext cx="288032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Co je kratší než švihadlo?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4548" y="5157192"/>
            <a:ext cx="288032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Co je vyšší než naše škola?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5726112"/>
            <a:ext cx="3868712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Co je nižší než dům, ve kterém bydlíš?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2492896"/>
            <a:ext cx="324036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Co je širší než okno v naší třídě?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43808" y="3056756"/>
            <a:ext cx="288032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Co je užší než tabule?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2938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„delší, kratší, vyšší, nižší, užší, širší“ </a:t>
            </a:r>
            <a:endParaRPr lang="cs-CZ" sz="27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8208912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Úkol 1: Vybarvi stejnou barvou otázky, které zjišťují stejné vlastnosti (kratší, delší,…).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273826"/>
            <a:ext cx="288032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delší než den?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5352" y="3606314"/>
            <a:ext cx="288032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kratší než hodina?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4114636"/>
            <a:ext cx="288032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delší než metr?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4656802"/>
            <a:ext cx="288032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kratší než švihadlo?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4548" y="5157192"/>
            <a:ext cx="288032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vyšší než naše škola?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5726112"/>
            <a:ext cx="386871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nižší než dům, ve kterém bydlíš?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2492896"/>
            <a:ext cx="32403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širší než okno v naší třídě?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43808" y="3056756"/>
            <a:ext cx="288032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užší než tabule?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2896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/>
              <a:t>Řešení:</a:t>
            </a:r>
            <a:br>
              <a:rPr lang="cs-CZ" dirty="0"/>
            </a:br>
            <a:r>
              <a:rPr lang="cs-CZ" sz="3600" dirty="0"/>
              <a:t>(Jde to u všech?)</a:t>
            </a:r>
            <a:r>
              <a:rPr lang="cs-CZ" sz="3600" dirty="0" smtClean="0"/>
              <a:t> 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8208912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Úkol 1: Vybarvi stejnou barvou otázky, které zjišťují stejné vlastnosti (kratší, delší,…).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273826"/>
            <a:ext cx="288032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delší než den?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5352" y="3606314"/>
            <a:ext cx="2880320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kratší než hodina?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4114636"/>
            <a:ext cx="288032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delší než metr?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4656802"/>
            <a:ext cx="2880320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kratší než švihadlo?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4548" y="5157192"/>
            <a:ext cx="288032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vyšší než naše škola?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5726112"/>
            <a:ext cx="386871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nižší než dům, ve kterém bydlíš?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2492896"/>
            <a:ext cx="32403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širší než okno v naší třídě?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43808" y="3056756"/>
            <a:ext cx="288032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užší než tabule?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0109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Vymysli chybějící dvojice otázek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8208912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Úkol 2: U otázek, ke kterým jsi nenašel dvojici – vymysli ji a dopiš na tabuli.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273826"/>
            <a:ext cx="288032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delší než den?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0992" y="3606314"/>
            <a:ext cx="2880320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kratší než hodina?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34148" y="2273826"/>
            <a:ext cx="288032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delší než metr?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34768" y="3606314"/>
            <a:ext cx="2880320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kratší než švihadlo?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935418"/>
            <a:ext cx="288032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vyšší než naše škola?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726112"/>
            <a:ext cx="386871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nižší než dům, ve kterém bydlíš?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211796"/>
            <a:ext cx="32403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širší než okno v naší třídě?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2860258"/>
            <a:ext cx="288032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užší než tabule?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4434768" y="3229590"/>
            <a:ext cx="37376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434148" y="4725144"/>
            <a:ext cx="37376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434148" y="5304750"/>
            <a:ext cx="37376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434768" y="6095444"/>
            <a:ext cx="37376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30844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Otevři si sešit na psaní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7488832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Úkol 3:</a:t>
            </a:r>
            <a:r>
              <a:rPr lang="cs-CZ" sz="2000" dirty="0" smtClean="0"/>
              <a:t> Očísluj otázky a písemně na ně odpověz. (Otázky nepřepisuj!)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852936"/>
            <a:ext cx="7488832" cy="101566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Příklad řešení:               </a:t>
            </a:r>
          </a:p>
          <a:p>
            <a:r>
              <a:rPr lang="cs-CZ" sz="2000" b="1" dirty="0" smtClean="0"/>
              <a:t>1. Co je delší než den?</a:t>
            </a:r>
            <a:endParaRPr lang="cs-CZ" sz="2000" b="1" dirty="0"/>
          </a:p>
          <a:p>
            <a:r>
              <a:rPr lang="cs-CZ" sz="2000" dirty="0" smtClean="0"/>
              <a:t>                                                        Odpověď:      1. – týden (měsíc, rok)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83049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579</TotalTime>
  <Words>450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 </vt:lpstr>
      <vt:lpstr>Zahrajme si hru: (odpovídej ústně)</vt:lpstr>
      <vt:lpstr>„delší, kratší, vyšší, nižší, užší, širší“ </vt:lpstr>
      <vt:lpstr>Řešení: (Jde to u všech?) </vt:lpstr>
      <vt:lpstr>Vymysli chybějící dvojice otázek</vt:lpstr>
      <vt:lpstr>Otevři si sešit na psaní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pc</cp:lastModifiedBy>
  <cp:revision>58</cp:revision>
  <dcterms:created xsi:type="dcterms:W3CDTF">2013-04-08T11:36:48Z</dcterms:created>
  <dcterms:modified xsi:type="dcterms:W3CDTF">2013-06-06T17:54:14Z</dcterms:modified>
</cp:coreProperties>
</file>