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7" r:id="rId2"/>
    <p:sldId id="268" r:id="rId3"/>
    <p:sldId id="264" r:id="rId4"/>
    <p:sldId id="265" r:id="rId5"/>
    <p:sldId id="266" r:id="rId6"/>
    <p:sldId id="260" r:id="rId7"/>
    <p:sldId id="259" r:id="rId8"/>
    <p:sldId id="261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VY_32_INOVACE_179_MATEMATIKA_KRUH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Dorota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KRUH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F2AF04-3FC7-445B-A221-26EDA177ABF0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9E07FDC-1879-4B22-ACF9-1ADA2BFADA1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517DA91-CBDD-4EA2-A9E8-DC18A24A4866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6D275DA-C9D7-44C4-ACF4-D78B6446B4E6}" type="presOf" srcId="{D1B46980-6531-4606-95E6-44980827E919}" destId="{6140AFEC-043D-4C43-A2F9-D0F5331DF3A3}" srcOrd="0" destOrd="0" presId="urn:microsoft.com/office/officeart/2005/8/layout/target3"/>
    <dgm:cxn modelId="{B54295AC-225D-4E0C-9D0C-A42B1724D3D0}" type="presOf" srcId="{757F3AB3-0718-4624-B441-E567A8F0AB56}" destId="{333A1088-737F-45CB-B68E-254E46348037}" srcOrd="0" destOrd="0" presId="urn:microsoft.com/office/officeart/2005/8/layout/target3"/>
    <dgm:cxn modelId="{D9B10C8B-35F8-4271-8D5E-8460ACEE2073}" type="presOf" srcId="{B651F6E3-6281-48DB-9319-2AEAFDAE7572}" destId="{619D679B-A015-4ECF-8348-D1034C574F40}" srcOrd="0" destOrd="0" presId="urn:microsoft.com/office/officeart/2005/8/layout/target3"/>
    <dgm:cxn modelId="{6BCF8CF4-D3DC-4CEA-AB4D-FFAF0387D0FB}" type="presOf" srcId="{D1B46980-6531-4606-95E6-44980827E919}" destId="{2BE915AB-18AA-4053-B92C-3BFC9ED204BB}" srcOrd="1" destOrd="0" presId="urn:microsoft.com/office/officeart/2005/8/layout/target3"/>
    <dgm:cxn modelId="{5BC9C0BF-1B35-4C2B-9630-96BFAA9C5AF6}" type="presOf" srcId="{D1D4F407-5343-4D3F-B5B9-D407B03CAEB4}" destId="{D005CE8C-CC26-4C3E-AC11-E15060ECD759}" srcOrd="0" destOrd="0" presId="urn:microsoft.com/office/officeart/2005/8/layout/target3"/>
    <dgm:cxn modelId="{297FFBD4-5736-4C05-9975-B10DDBD26A24}" type="presOf" srcId="{4C35D32F-0EAB-4CD7-82EE-45574DC2A586}" destId="{890E4F0B-2866-4A3F-A3C7-2A14B1797930}" srcOrd="1" destOrd="0" presId="urn:microsoft.com/office/officeart/2005/8/layout/target3"/>
    <dgm:cxn modelId="{3B4B1646-6438-429E-9AAA-6ABE96CC2EB5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92C5BEE-A080-43C6-9D5A-002477049C3B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42F104D-3D5A-4443-A9AC-9484C07F7DF1}" type="presParOf" srcId="{333A1088-737F-45CB-B68E-254E46348037}" destId="{F5ABB229-8D3B-4694-996A-96F23CF14429}" srcOrd="0" destOrd="0" presId="urn:microsoft.com/office/officeart/2005/8/layout/target3"/>
    <dgm:cxn modelId="{61BC7949-AF86-4339-9C3C-4FCFB7550494}" type="presParOf" srcId="{333A1088-737F-45CB-B68E-254E46348037}" destId="{F41139FD-01EE-4571-8B17-4FB00FC51163}" srcOrd="1" destOrd="0" presId="urn:microsoft.com/office/officeart/2005/8/layout/target3"/>
    <dgm:cxn modelId="{596D82FF-044B-4EEA-BDE8-7230C7FC062D}" type="presParOf" srcId="{333A1088-737F-45CB-B68E-254E46348037}" destId="{D005CE8C-CC26-4C3E-AC11-E15060ECD759}" srcOrd="2" destOrd="0" presId="urn:microsoft.com/office/officeart/2005/8/layout/target3"/>
    <dgm:cxn modelId="{9894A192-9B77-4CEE-AA29-9BAC4C31E2E3}" type="presParOf" srcId="{333A1088-737F-45CB-B68E-254E46348037}" destId="{2C702D82-9B77-49B7-9568-BB8EB47C3372}" srcOrd="3" destOrd="0" presId="urn:microsoft.com/office/officeart/2005/8/layout/target3"/>
    <dgm:cxn modelId="{9DA82FC3-B8E5-4F8A-A31B-EFCE773CE56F}" type="presParOf" srcId="{333A1088-737F-45CB-B68E-254E46348037}" destId="{A52A0455-90FF-4808-ABD0-F02540D31D5A}" srcOrd="4" destOrd="0" presId="urn:microsoft.com/office/officeart/2005/8/layout/target3"/>
    <dgm:cxn modelId="{3AC89833-4DED-4DA3-A461-CC535FD7F29F}" type="presParOf" srcId="{333A1088-737F-45CB-B68E-254E46348037}" destId="{6140AFEC-043D-4C43-A2F9-D0F5331DF3A3}" srcOrd="5" destOrd="0" presId="urn:microsoft.com/office/officeart/2005/8/layout/target3"/>
    <dgm:cxn modelId="{48FF2512-84B6-4AE5-A199-BE69472165DD}" type="presParOf" srcId="{333A1088-737F-45CB-B68E-254E46348037}" destId="{9358AC05-5D7D-4327-9F80-1AD486AEA664}" srcOrd="6" destOrd="0" presId="urn:microsoft.com/office/officeart/2005/8/layout/target3"/>
    <dgm:cxn modelId="{D3250B54-EC3F-4703-BBA1-F2CC890669BE}" type="presParOf" srcId="{333A1088-737F-45CB-B68E-254E46348037}" destId="{313FC574-E1CD-4FB4-B054-0B805CE0447D}" srcOrd="7" destOrd="0" presId="urn:microsoft.com/office/officeart/2005/8/layout/target3"/>
    <dgm:cxn modelId="{A206E240-7405-4210-90F0-B81B61D89910}" type="presParOf" srcId="{333A1088-737F-45CB-B68E-254E46348037}" destId="{619D679B-A015-4ECF-8348-D1034C574F40}" srcOrd="8" destOrd="0" presId="urn:microsoft.com/office/officeart/2005/8/layout/target3"/>
    <dgm:cxn modelId="{2011B922-775C-4D4D-A15D-CD8F5481108B}" type="presParOf" srcId="{333A1088-737F-45CB-B68E-254E46348037}" destId="{322283A8-4A27-4CDA-BAE3-F381106A9174}" srcOrd="9" destOrd="0" presId="urn:microsoft.com/office/officeart/2005/8/layout/target3"/>
    <dgm:cxn modelId="{4D7E1273-1F09-4E7A-8074-5A62977DF578}" type="presParOf" srcId="{333A1088-737F-45CB-B68E-254E46348037}" destId="{FFC9F71D-1B4F-4AD9-A4A6-86ADEFC8AF5C}" srcOrd="10" destOrd="0" presId="urn:microsoft.com/office/officeart/2005/8/layout/target3"/>
    <dgm:cxn modelId="{96AACFD0-0D7F-47EB-8C32-845FBA2E3436}" type="presParOf" srcId="{333A1088-737F-45CB-B68E-254E46348037}" destId="{25B08C86-7E15-44DC-BE7F-FFB55DD49D12}" srcOrd="11" destOrd="0" presId="urn:microsoft.com/office/officeart/2005/8/layout/target3"/>
    <dgm:cxn modelId="{19C984A0-DE80-4527-941C-B8142A3E95B4}" type="presParOf" srcId="{333A1088-737F-45CB-B68E-254E46348037}" destId="{76644BE8-9D7C-4C09-B250-3D10AF48CBB7}" srcOrd="12" destOrd="0" presId="urn:microsoft.com/office/officeart/2005/8/layout/target3"/>
    <dgm:cxn modelId="{219AB753-B94B-4A8A-8DC4-DD1B4CBCA5B4}" type="presParOf" srcId="{333A1088-737F-45CB-B68E-254E46348037}" destId="{EE85B701-7295-41C0-BA7A-34D3756A2AE6}" srcOrd="13" destOrd="0" presId="urn:microsoft.com/office/officeart/2005/8/layout/target3"/>
    <dgm:cxn modelId="{9E81F886-994A-41E5-BC2F-0E63B3E35BA4}" type="presParOf" srcId="{333A1088-737F-45CB-B68E-254E46348037}" destId="{8BEBB6EC-1DAA-4CAC-8A25-BC0FCBD5DBD5}" srcOrd="14" destOrd="0" presId="urn:microsoft.com/office/officeart/2005/8/layout/target3"/>
    <dgm:cxn modelId="{571751EA-2375-4E63-838C-80B4AC4AEE9F}" type="presParOf" srcId="{333A1088-737F-45CB-B68E-254E46348037}" destId="{AED2198E-93D5-4001-81B4-73124B309672}" srcOrd="15" destOrd="0" presId="urn:microsoft.com/office/officeart/2005/8/layout/target3"/>
    <dgm:cxn modelId="{16E58CF5-DF09-4AC6-89DF-DD5E21DFCB9A}" type="presParOf" srcId="{333A1088-737F-45CB-B68E-254E46348037}" destId="{2BE915AB-18AA-4053-B92C-3BFC9ED204BB}" srcOrd="16" destOrd="0" presId="urn:microsoft.com/office/officeart/2005/8/layout/target3"/>
    <dgm:cxn modelId="{EC69A071-68D5-4B05-B809-35731479B8AB}" type="presParOf" srcId="{333A1088-737F-45CB-B68E-254E46348037}" destId="{6BB5E863-4638-4E1D-BFDE-399D028AC4ED}" srcOrd="17" destOrd="0" presId="urn:microsoft.com/office/officeart/2005/8/layout/target3"/>
    <dgm:cxn modelId="{1A4E0194-CC75-407D-B782-AB5B9B4C6F29}" type="presParOf" srcId="{333A1088-737F-45CB-B68E-254E46348037}" destId="{5A5FFA88-C948-4069-8E93-59FA12366E83}" srcOrd="18" destOrd="0" presId="urn:microsoft.com/office/officeart/2005/8/layout/target3"/>
    <dgm:cxn modelId="{E808F6C1-F71D-43B8-8EA2-AD1DEA437E0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Dorota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VY_32_INOVACE_179_MATEMATIKA_KRUH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KRUH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E9C52B-D63F-4038-9721-FFBDB915713E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769349-468F-481E-AF37-DA5F0055F8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8935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295D57-829D-44FB-8D5A-D8BE95D7058C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5F8946-9820-4802-B98B-6D9F56B9AF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9651488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4743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žákům 9.třídy základní školy praktické.</a:t>
            </a:r>
          </a:p>
          <a:p>
            <a:r>
              <a:rPr lang="cs-CZ" dirty="0" smtClean="0"/>
              <a:t>Prezentace byla použita k zopakování a procvičení učiva. </a:t>
            </a:r>
          </a:p>
          <a:p>
            <a:r>
              <a:rPr lang="cs-CZ" dirty="0" smtClean="0"/>
              <a:t>Metodický postup je popsán u jednotlivých listů prezentace.</a:t>
            </a:r>
          </a:p>
          <a:p>
            <a:r>
              <a:rPr lang="cs-CZ" dirty="0" smtClean="0"/>
              <a:t>Klíčová slova: kruh, pí, poloměr, obvod, obsah</a:t>
            </a:r>
          </a:p>
          <a:p>
            <a:r>
              <a:rPr lang="cs-CZ" dirty="0" smtClean="0"/>
              <a:t>Vytvořeno 25.04.2013</a:t>
            </a:r>
          </a:p>
        </p:txBody>
      </p:sp>
    </p:spTree>
    <p:extLst>
      <p:ext uri="{BB962C8B-B14F-4D97-AF65-F5344CB8AC3E}">
        <p14:creationId xmlns:p14="http://schemas.microsoft.com/office/powerpoint/2010/main" val="359041794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75198" y="332656"/>
            <a:ext cx="239360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KRUH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12160" y="1340768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Napiš jak vypadá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20072" y="1412776"/>
            <a:ext cx="309634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NEMÁ VRCHOLY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827584" y="2060848"/>
            <a:ext cx="3528392" cy="338437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220072" y="2024844"/>
            <a:ext cx="345638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NEMÁ ROVNOU STRANU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220072" y="2636912"/>
            <a:ext cx="252028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MÁ STŘED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339752" y="3429000"/>
            <a:ext cx="4667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X</a:t>
            </a:r>
            <a:endParaRPr lang="cs-CZ" sz="4000" b="1" dirty="0"/>
          </a:p>
        </p:txBody>
      </p:sp>
      <p:cxnSp>
        <p:nvCxnSpPr>
          <p:cNvPr id="48" name="Přímá spojovací čára 47"/>
          <p:cNvCxnSpPr>
            <a:stCxn id="22" idx="0"/>
            <a:endCxn id="22" idx="4"/>
          </p:cNvCxnSpPr>
          <p:nvPr/>
        </p:nvCxnSpPr>
        <p:spPr>
          <a:xfrm>
            <a:off x="2591780" y="2060848"/>
            <a:ext cx="0" cy="3384376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>
            <a:stCxn id="22" idx="2"/>
            <a:endCxn id="22" idx="6"/>
          </p:cNvCxnSpPr>
          <p:nvPr/>
        </p:nvCxnSpPr>
        <p:spPr>
          <a:xfrm>
            <a:off x="827584" y="3753036"/>
            <a:ext cx="3528392" cy="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ovéPole 51"/>
          <p:cNvSpPr txBox="1"/>
          <p:nvPr/>
        </p:nvSpPr>
        <p:spPr>
          <a:xfrm>
            <a:off x="6804248" y="2420888"/>
            <a:ext cx="7116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S</a:t>
            </a:r>
            <a:endParaRPr lang="cs-CZ" sz="54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0" dur="2000" fill="hold"/>
                                        <p:tgtEl>
                                          <p:spTgt spid="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7037E-7 L -0.54289 0.19514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200" y="9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8" grpId="0" animBg="1"/>
      <p:bldP spid="22" grpId="0" animBg="1"/>
      <p:bldP spid="23" grpId="0" animBg="1"/>
      <p:bldP spid="24" grpId="0" animBg="1"/>
      <p:bldP spid="40" grpId="0"/>
      <p:bldP spid="52" grpId="0"/>
      <p:bldP spid="52" grpId="1"/>
      <p:bldP spid="52" grpId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404664"/>
            <a:ext cx="557659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OBVOD KRUHU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67544" y="1916832"/>
            <a:ext cx="3600400" cy="360040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404664"/>
            <a:ext cx="75693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O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86854" y="3429000"/>
            <a:ext cx="385714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 </a:t>
            </a:r>
            <a:r>
              <a:rPr lang="cs-CZ" sz="2400" b="1" dirty="0" smtClean="0"/>
              <a:t>= 3,14159265358979323846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1988840"/>
            <a:ext cx="284244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= 2 · </a:t>
            </a:r>
            <a:r>
              <a:rPr lang="el-GR" sz="5400" b="1" dirty="0" smtClean="0"/>
              <a:t>π</a:t>
            </a:r>
            <a:r>
              <a:rPr lang="cs-CZ" sz="5400" b="1" dirty="0" smtClean="0"/>
              <a:t> · </a:t>
            </a:r>
            <a:r>
              <a:rPr lang="cs-CZ" sz="5400" b="1" dirty="0" smtClean="0">
                <a:solidFill>
                  <a:srgbClr val="00B050"/>
                </a:solidFill>
              </a:rPr>
              <a:t>r</a:t>
            </a:r>
            <a:r>
              <a:rPr lang="cs-CZ" sz="5400" b="1" dirty="0" smtClean="0"/>
              <a:t> 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08304" y="1988840"/>
            <a:ext cx="6383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b="1" dirty="0" smtClean="0"/>
              <a:t> </a:t>
            </a:r>
            <a:r>
              <a:rPr lang="el-GR" sz="5400" b="1" dirty="0" smtClean="0"/>
              <a:t>π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436096" y="3356992"/>
            <a:ext cx="3707904" cy="92333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3600" b="1" dirty="0" smtClean="0"/>
              <a:t> </a:t>
            </a:r>
            <a:r>
              <a:rPr lang="cs-CZ" sz="5400" b="1" dirty="0" smtClean="0"/>
              <a:t>= 3,14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44408" y="1988840"/>
            <a:ext cx="3600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r</a:t>
            </a:r>
            <a:endParaRPr lang="cs-CZ" sz="5400" b="1" dirty="0">
              <a:solidFill>
                <a:srgbClr val="00B050"/>
              </a:solidFill>
            </a:endParaRPr>
          </a:p>
        </p:txBody>
      </p:sp>
      <p:cxnSp>
        <p:nvCxnSpPr>
          <p:cNvPr id="22" name="Přímá spojovací čára 21"/>
          <p:cNvCxnSpPr>
            <a:stCxn id="5" idx="6"/>
          </p:cNvCxnSpPr>
          <p:nvPr/>
        </p:nvCxnSpPr>
        <p:spPr>
          <a:xfrm flipH="1">
            <a:off x="2267744" y="3717032"/>
            <a:ext cx="1800200" cy="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81481E-6 L 0.37604 0.213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00" y="10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07407E-6 L -0.27899 0.19537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00" y="9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9" presetClass="entr" presetSubtype="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0.00417 L -0.59444 0.24375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700" y="12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6" grpId="1"/>
      <p:bldP spid="6" grpId="2"/>
      <p:bldP spid="7" grpId="0"/>
      <p:bldP spid="9" grpId="0"/>
      <p:bldP spid="10" grpId="0"/>
      <p:bldP spid="10" grpId="1"/>
      <p:bldP spid="10" grpId="2"/>
      <p:bldP spid="11" grpId="0" animBg="1"/>
      <p:bldP spid="12" grpId="0"/>
      <p:bldP spid="1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404664"/>
            <a:ext cx="543860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OBSAH KRUHU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Elipsa 2"/>
          <p:cNvSpPr/>
          <p:nvPr/>
        </p:nvSpPr>
        <p:spPr>
          <a:xfrm>
            <a:off x="467544" y="1916832"/>
            <a:ext cx="3600400" cy="360040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ovací čára 3"/>
          <p:cNvCxnSpPr>
            <a:stCxn id="3" idx="6"/>
          </p:cNvCxnSpPr>
          <p:nvPr/>
        </p:nvCxnSpPr>
        <p:spPr>
          <a:xfrm flipH="1">
            <a:off x="2267744" y="3717032"/>
            <a:ext cx="1800200" cy="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5364088" y="2276872"/>
            <a:ext cx="20249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= </a:t>
            </a:r>
            <a:r>
              <a:rPr lang="el-GR" sz="5400" b="1" dirty="0" smtClean="0"/>
              <a:t>π</a:t>
            </a:r>
            <a:r>
              <a:rPr lang="cs-CZ" sz="5400" b="1" dirty="0" smtClean="0"/>
              <a:t> · </a:t>
            </a:r>
            <a:r>
              <a:rPr lang="cs-CZ" sz="5400" b="1" dirty="0" smtClean="0">
                <a:solidFill>
                  <a:srgbClr val="00B050"/>
                </a:solidFill>
              </a:rPr>
              <a:t>r</a:t>
            </a:r>
            <a:r>
              <a:rPr lang="cs-CZ" sz="4400" b="1" dirty="0" smtClean="0">
                <a:solidFill>
                  <a:srgbClr val="00B050"/>
                </a:solidFill>
              </a:rPr>
              <a:t>²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404664"/>
            <a:ext cx="58541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S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68144" y="2276872"/>
            <a:ext cx="6383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b="1" dirty="0" smtClean="0"/>
              <a:t> </a:t>
            </a:r>
            <a:r>
              <a:rPr lang="el-GR" sz="5400" b="1" dirty="0" smtClean="0"/>
              <a:t>π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436096" y="3645024"/>
            <a:ext cx="3707904" cy="92333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3600" b="1" dirty="0" smtClean="0"/>
              <a:t> </a:t>
            </a:r>
            <a:r>
              <a:rPr lang="cs-CZ" sz="5400" b="1" dirty="0" smtClean="0"/>
              <a:t>= 3,14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32240" y="2276872"/>
            <a:ext cx="9361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r</a:t>
            </a:r>
            <a:endParaRPr lang="cs-CZ" sz="54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81481E-6 L 0.20434 0.255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00" y="1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44444E-6 L -0.15295 0.18472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00" y="9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9" presetClass="entr" presetSubtype="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44444E-6 L -0.46841 0.20578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400" y="10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6" grpId="0"/>
      <p:bldP spid="6" grpId="1"/>
      <p:bldP spid="6" grpId="2"/>
      <p:bldP spid="7" grpId="0"/>
      <p:bldP spid="7" grpId="1"/>
      <p:bldP spid="7" grpId="2"/>
      <p:bldP spid="8" grpId="0" animBg="1"/>
      <p:bldP spid="9" grpId="0"/>
      <p:bldP spid="9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05626" y="332656"/>
            <a:ext cx="67327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NAJDEŠ VE TŘÍDĚ KRUH ?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84168" y="1412776"/>
            <a:ext cx="21788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My jsme našli….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60648"/>
            <a:ext cx="7992888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   ZMĚŘ POLOMĚR KRUHU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32656"/>
            <a:ext cx="8820472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SPOČÍTEJ OBVOD A OBSAH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7" name="Obrázek 6" descr="P107037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2132856"/>
            <a:ext cx="6194298" cy="41134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78375" y="476672"/>
            <a:ext cx="538725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NAJDEŠ KRUH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76056" y="1340768"/>
            <a:ext cx="34375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Poznáš Teplickou budovu?</a:t>
            </a:r>
            <a:endParaRPr lang="cs-CZ" sz="2400" dirty="0"/>
          </a:p>
        </p:txBody>
      </p:sp>
      <p:pic>
        <p:nvPicPr>
          <p:cNvPr id="9" name="Obrázek 8" descr="DSCN15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1916832"/>
            <a:ext cx="7200800" cy="4428492"/>
          </a:xfrm>
          <a:prstGeom prst="rect">
            <a:avLst/>
          </a:prstGeom>
        </p:spPr>
      </p:pic>
      <p:sp>
        <p:nvSpPr>
          <p:cNvPr id="10" name="Elipsa 9"/>
          <p:cNvSpPr/>
          <p:nvPr/>
        </p:nvSpPr>
        <p:spPr>
          <a:xfrm>
            <a:off x="4355976" y="2564904"/>
            <a:ext cx="720080" cy="648072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Tomáš\AppData\Local\Microsoft\Windows\Temporary Internet Files\Content.IE5\M3NAX65G\MC9004336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5229200"/>
            <a:ext cx="1841500" cy="1333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6300192" y="5661248"/>
            <a:ext cx="851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kruh</a:t>
            </a:r>
            <a:endParaRPr lang="cs-CZ" sz="2800" dirty="0"/>
          </a:p>
        </p:txBody>
      </p:sp>
      <p:pic>
        <p:nvPicPr>
          <p:cNvPr id="17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3203848" y="3356992"/>
            <a:ext cx="304800" cy="304800"/>
          </a:xfrm>
          <a:prstGeom prst="rect">
            <a:avLst/>
          </a:prstGeom>
        </p:spPr>
      </p:pic>
      <p:pic>
        <p:nvPicPr>
          <p:cNvPr id="2050" name="Picture 2" descr="C:\Users\Tomáš\AppData\Local\Microsoft\Windows\Temporary Internet Files\Content.IE5\E3IXCVFU\MC90043247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1484784"/>
            <a:ext cx="3528392" cy="3676212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4860032" y="836712"/>
            <a:ext cx="8515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kruh</a:t>
            </a:r>
            <a:endParaRPr lang="cs-CZ" sz="2800" dirty="0"/>
          </a:p>
        </p:txBody>
      </p:sp>
      <p:cxnSp>
        <p:nvCxnSpPr>
          <p:cNvPr id="14" name="Přímá spojovací šipka 13"/>
          <p:cNvCxnSpPr/>
          <p:nvPr/>
        </p:nvCxnSpPr>
        <p:spPr>
          <a:xfrm flipH="1">
            <a:off x="3635896" y="1196752"/>
            <a:ext cx="1152128" cy="74746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Elipsa 17"/>
          <p:cNvSpPr/>
          <p:nvPr/>
        </p:nvSpPr>
        <p:spPr>
          <a:xfrm>
            <a:off x="827584" y="1484784"/>
            <a:ext cx="3240360" cy="3312368"/>
          </a:xfrm>
          <a:prstGeom prst="ellipse">
            <a:avLst/>
          </a:prstGeom>
          <a:noFill/>
          <a:ln w="762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339752" y="2924944"/>
            <a:ext cx="2016224" cy="2016224"/>
          </a:xfrm>
          <a:prstGeom prst="ellips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šipka 6"/>
          <p:cNvCxnSpPr/>
          <p:nvPr/>
        </p:nvCxnSpPr>
        <p:spPr>
          <a:xfrm flipH="1" flipV="1">
            <a:off x="4067944" y="4005064"/>
            <a:ext cx="2088232" cy="187220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4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  <p:bldLst>
      <p:bldP spid="10" grpId="0"/>
      <p:bldP spid="13" grpId="0"/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04664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en-US" dirty="0" smtClean="0"/>
              <a:t>O</a:t>
            </a:r>
            <a:r>
              <a:rPr lang="cs-CZ" dirty="0" err="1" smtClean="0"/>
              <a:t>ffice.com</a:t>
            </a:r>
            <a:r>
              <a:rPr lang="en-US" dirty="0" smtClean="0"/>
              <a:t> [online].</a:t>
            </a:r>
            <a:r>
              <a:rPr lang="cs-CZ" dirty="0" smtClean="0"/>
              <a:t>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http://office.microsoft.com/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908720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76568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</TotalTime>
  <Words>183</Words>
  <Application>Microsoft Office PowerPoint</Application>
  <PresentationFormat>Předvádění na obrazovce (4:3)</PresentationFormat>
  <Paragraphs>43</Paragraphs>
  <Slides>9</Slides>
  <Notes>1</Notes>
  <HiddenSlides>2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ČTVEREC</dc:title>
  <dc:creator>Tomáš</dc:creator>
  <cp:lastModifiedBy>Dorota Šáchová</cp:lastModifiedBy>
  <cp:revision>43</cp:revision>
  <dcterms:created xsi:type="dcterms:W3CDTF">2013-04-22T20:31:01Z</dcterms:created>
  <dcterms:modified xsi:type="dcterms:W3CDTF">2013-04-30T12:47:33Z</dcterms:modified>
</cp:coreProperties>
</file>