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3" r:id="rId4"/>
    <p:sldId id="264" r:id="rId5"/>
    <p:sldId id="265" r:id="rId6"/>
    <p:sldId id="266" r:id="rId7"/>
    <p:sldId id="267" r:id="rId8"/>
    <p:sldId id="268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50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82598373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Práce s informacemi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VY_12_INOVACE_17_NAŠI_PŘEDKOVÉ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15. 11.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pohané, bohové, Jasoň, Vesna, Lada, Morana, Perun,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Radigast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Veles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Živa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Anotace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 5. ročníku. Cílem je informovat žáky o původu našich předků a jejich životě formou krátké ukázky, odhadu významu jmen, vyhledáváním informací a vytvoření příběhu o vybraném bohovi či bohyni. S vytvořeným příběhem pak žáci dále pracují.</a:t>
            </a: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Naši předkové - pohané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7688" y="2420888"/>
            <a:ext cx="813690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Naši pohanští předkové věřili v různá přírodní božstva, ctili rozličné bohy a bůžky. Hlavním slovanským bohem byl Perun, vládce hromů a blesků, sídlící někde v nebesích. Věřili, že jeho vůle vládne nad nebem i nad zemí a že jeho moudrost všechno zachovává.</a:t>
            </a:r>
          </a:p>
          <a:p>
            <a:pPr algn="just"/>
            <a:r>
              <a:rPr lang="cs-CZ" sz="2400" dirty="0" smtClean="0"/>
              <a:t>Slované si mysleli, že když budou své bohy a bůžky uctívat, klanět se jim a přinášet jim oběti, odmění se jim bohové dobrým počasím, bohatou úrodou, zdravým dobytkem a podobně.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7688" y="1844824"/>
            <a:ext cx="813690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Úkol 1:</a:t>
            </a:r>
            <a:r>
              <a:rPr lang="cs-CZ" sz="2000" dirty="0" smtClean="0"/>
              <a:t> Přečti si následující text a pak jej převyprávěj sousedovi.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877272"/>
            <a:ext cx="800102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Kdo byl hlavním slovanským bohem?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178975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3200" b="1" dirty="0" smtClean="0"/>
              <a:t>Úkol 2:</a:t>
            </a:r>
            <a:r>
              <a:rPr lang="cs-CZ" sz="3200" dirty="0" smtClean="0"/>
              <a:t> Pokus se k jednotlivým bohům, přiřadit to, co si myslíte, že měli tito bohové ochraňovat.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51820" y="1534954"/>
            <a:ext cx="1512168" cy="33855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i="1" dirty="0" smtClean="0"/>
              <a:t>Spojte čarami </a:t>
            </a:r>
            <a:endParaRPr lang="cs-CZ" sz="16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056109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Lada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149080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Radigost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412231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Jasoň 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5756" y="5489572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Vesna 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4797152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Živa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2716609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Veles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6165304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Morana 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2086886"/>
            <a:ext cx="2880320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o</a:t>
            </a:r>
            <a:r>
              <a:rPr lang="cs-CZ" sz="2000" dirty="0" smtClean="0"/>
              <a:t>chraňovala pole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64088" y="2747386"/>
            <a:ext cx="2880320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ohyně zimy a smrti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3443008"/>
            <a:ext cx="2880320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o</a:t>
            </a:r>
            <a:r>
              <a:rPr lang="cs-CZ" sz="2000" dirty="0" smtClean="0"/>
              <a:t>chránce dobytčích stád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55952" y="4179857"/>
            <a:ext cx="2880320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ůh podzimu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44616" y="4827929"/>
            <a:ext cx="2891656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ohyně jara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64088" y="5520349"/>
            <a:ext cx="2891656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ůh řemesel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6196081"/>
            <a:ext cx="2899172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ohyně krásy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866810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bg1"/>
                </a:solidFill>
              </a:rPr>
              <a:t>Řešení: 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056109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Lada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149080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Radigost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412231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Jasoň 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5756" y="5489572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Vesna 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4797152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Živa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2716609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Veles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6165304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Morana 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2086886"/>
            <a:ext cx="2880320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o</a:t>
            </a:r>
            <a:r>
              <a:rPr lang="cs-CZ" sz="2000" dirty="0" smtClean="0"/>
              <a:t>chraňovala pole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64088" y="2747386"/>
            <a:ext cx="2880320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ohyně zimy a smrti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3443008"/>
            <a:ext cx="2880320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o</a:t>
            </a:r>
            <a:r>
              <a:rPr lang="cs-CZ" sz="2000" dirty="0" smtClean="0"/>
              <a:t>chránce dobytčích stád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55952" y="4179857"/>
            <a:ext cx="2880320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ůh podzimu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44616" y="4827929"/>
            <a:ext cx="2891656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ohyně jara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64088" y="5520349"/>
            <a:ext cx="2891656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ůh řemesel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6196081"/>
            <a:ext cx="2899172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ohyně krásy</a:t>
            </a:r>
            <a:endParaRPr lang="cs-CZ" sz="2000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2123728" y="2286941"/>
            <a:ext cx="3024336" cy="410919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123728" y="2973386"/>
            <a:ext cx="3024336" cy="66967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123728" y="3612924"/>
            <a:ext cx="3024336" cy="7669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123728" y="4341538"/>
            <a:ext cx="3024336" cy="137886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123728" y="2286941"/>
            <a:ext cx="3024336" cy="274403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2123728" y="5030971"/>
            <a:ext cx="3024336" cy="68943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2123728" y="2973387"/>
            <a:ext cx="3024336" cy="342274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10353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Řešení s poznámkami: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8562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Lada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2110" y="4005063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Radigost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892" y="3251514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Jasoň 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2110" y="5454644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Vesna 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9126" y="4766358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Živa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2516553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Veles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2110" y="6133008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Morana 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4797135"/>
            <a:ext cx="606752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ohyně úrody, ochraňovala pole a pomáhala oráčům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6133008"/>
            <a:ext cx="6073700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yla bohyně zimy a smrti </a:t>
            </a:r>
            <a:r>
              <a:rPr lang="cs-CZ" sz="1600" dirty="0" smtClean="0"/>
              <a:t>(zvyk končit zimu </a:t>
            </a:r>
            <a:r>
              <a:rPr lang="cs-CZ" sz="1600" dirty="0" err="1" smtClean="0"/>
              <a:t>vynešením</a:t>
            </a:r>
            <a:r>
              <a:rPr lang="cs-CZ" sz="1600" dirty="0" smtClean="0"/>
              <a:t> Morany ze vsi)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2547330"/>
            <a:ext cx="606752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yl ochránce dobytčích stád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27784" y="3282291"/>
            <a:ext cx="606752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yl bůh podzimu, slunce a světla    (jeseň = podzim)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27784" y="5485421"/>
            <a:ext cx="606752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yla bohyně jara a mladosti     (vesna = jaro)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4035840"/>
            <a:ext cx="606752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(Radegast) byl bůh, který pomáhal řemeslníkům 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27784" y="1809339"/>
            <a:ext cx="606752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ohyně krásy, lásky a veselí     (ladný  = krásný)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51646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Další bohové: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8562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Triglav 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535261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Mokoš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2110" y="4335470"/>
            <a:ext cx="145559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Černobog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2764270"/>
            <a:ext cx="13321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Svantovit</a:t>
            </a:r>
            <a:r>
              <a:rPr lang="cs-CZ" sz="2400" dirty="0" smtClean="0"/>
              <a:t>  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16448" y="4366247"/>
            <a:ext cx="606752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Byl bůh tmy a zloby (odtud slovo čert)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2795047"/>
            <a:ext cx="606752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yl bůh války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3566038"/>
            <a:ext cx="606752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yla bohyně země  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27784" y="1809339"/>
            <a:ext cx="6067524" cy="7078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(</a:t>
            </a:r>
            <a:r>
              <a:rPr lang="cs-CZ" sz="2000" dirty="0" err="1" smtClean="0"/>
              <a:t>Třihlav</a:t>
            </a:r>
            <a:r>
              <a:rPr lang="cs-CZ" sz="2000" dirty="0" smtClean="0"/>
              <a:t>) vládl nad nebem, zemí a podnebím, zobrazován byl obvykle se třemi hlavami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67880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3200" b="1" dirty="0" smtClean="0"/>
              <a:t>Úkol 3:</a:t>
            </a:r>
            <a:r>
              <a:rPr lang="cs-CZ" sz="3200" dirty="0" smtClean="0"/>
              <a:t> Vyber si jednoho z bohů/bohyň, zjisti      o něm/ní další informace a napiš příběh.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996952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svůj příběh přečti nahlas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k</a:t>
            </a:r>
            <a:r>
              <a:rPr lang="cs-CZ" sz="2800" dirty="0" smtClean="0"/>
              <a:t> příběhu namaluj obrázek zvolené/ho bohyně/boha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okus se vymyslet pár veršů k tvému příběhu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41948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Zdroje: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ROSECKÁ, Zdena. </a:t>
            </a:r>
            <a:r>
              <a:rPr lang="cs-CZ" i="1" dirty="0"/>
              <a:t>Čtení z nejstarších českých dějin: pověsti a historická vyprávění pro 4. a 5. ročník</a:t>
            </a:r>
            <a:r>
              <a:rPr lang="cs-CZ" dirty="0"/>
              <a:t>. Brno: Nová škola, 2003, s. 12-13. ISBN 8072890565. </a:t>
            </a:r>
          </a:p>
        </p:txBody>
      </p:sp>
    </p:spTree>
    <p:extLst>
      <p:ext uri="{BB962C8B-B14F-4D97-AF65-F5344CB8AC3E}">
        <p14:creationId xmlns:p14="http://schemas.microsoft.com/office/powerpoint/2010/main" xmlns="" val="271440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599</TotalTime>
  <Words>485</Words>
  <Application>Microsoft Office PowerPoint</Application>
  <PresentationFormat>Předvádění na obrazovce (4:3)</PresentationFormat>
  <Paragraphs>87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 </vt:lpstr>
      <vt:lpstr>Naši předkové - pohané</vt:lpstr>
      <vt:lpstr>Úkol 2: Pokus se k jednotlivým bohům, přiřadit to, co si myslíte, že měli tito bohové ochraňovat.</vt:lpstr>
      <vt:lpstr>Řešení: </vt:lpstr>
      <vt:lpstr>Řešení s poznámkami:</vt:lpstr>
      <vt:lpstr>Další bohové:</vt:lpstr>
      <vt:lpstr>Úkol 3: Vyber si jednoho z bohů/bohyň, zjisti      o něm/ní další informace a napiš příběh.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pc</cp:lastModifiedBy>
  <cp:revision>60</cp:revision>
  <dcterms:created xsi:type="dcterms:W3CDTF">2013-04-08T11:36:48Z</dcterms:created>
  <dcterms:modified xsi:type="dcterms:W3CDTF">2013-06-06T17:58:45Z</dcterms:modified>
</cp:coreProperties>
</file>