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46F6F-04BF-4ED1-94AC-EB793E7EFAA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1B1EC-2EA5-431E-A25D-2C8F9DDC67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4820" y="1628775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VY_42_INOVACE_33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9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Tělesa - opakování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Ujasnění a procvičení pojmů pomocí jednoduchého testu pro </a:t>
            </a:r>
            <a:r>
              <a:rPr lang="cs-CZ" sz="1600" smtClean="0"/>
              <a:t>celou třídu</a:t>
            </a: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Tělesa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1. Vyber tělesa: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85765" y="437410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úsečka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85765" y="293394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obdélník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47175" y="2258870"/>
            <a:ext cx="202522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85765" y="149378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čtverec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62210" y="3654025"/>
            <a:ext cx="171019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lichoběžník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85765" y="509418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rychlost</a:t>
            </a:r>
            <a:endParaRPr lang="cs-CZ" sz="2400" b="1" dirty="0"/>
          </a:p>
        </p:txBody>
      </p:sp>
      <p:pic>
        <p:nvPicPr>
          <p:cNvPr id="7169" name="Picture 1" descr="C:\Documents and Settings\pc\Local Settings\Temporary Internet Files\Content.IE5\OPE34T67\MC9003185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2020" y="1043735"/>
            <a:ext cx="1191028" cy="1248307"/>
          </a:xfrm>
          <a:prstGeom prst="rect">
            <a:avLst/>
          </a:prstGeom>
          <a:noFill/>
        </p:spPr>
      </p:pic>
      <p:pic>
        <p:nvPicPr>
          <p:cNvPr id="7171" name="Picture 3" descr="C:\Documents and Settings\pc\Local Settings\Temporary Internet Files\Content.IE5\O5AN0TUZ\MC900437066[1].png"/>
          <p:cNvPicPr>
            <a:picLocks noChangeAspect="1" noChangeArrowheads="1"/>
          </p:cNvPicPr>
          <p:nvPr/>
        </p:nvPicPr>
        <p:blipFill>
          <a:blip r:embed="rId3" cstate="print"/>
          <a:srcRect r="8126" b="23876"/>
          <a:stretch>
            <a:fillRect/>
          </a:stretch>
        </p:blipFill>
        <p:spPr bwMode="auto">
          <a:xfrm>
            <a:off x="206515" y="1718810"/>
            <a:ext cx="1575175" cy="1305145"/>
          </a:xfrm>
          <a:prstGeom prst="rect">
            <a:avLst/>
          </a:prstGeom>
          <a:noFill/>
        </p:spPr>
      </p:pic>
      <p:pic>
        <p:nvPicPr>
          <p:cNvPr id="7172" name="Picture 4" descr="C:\Documents and Settings\pc\Local Settings\Temporary Internet Files\Content.IE5\SH6JK9AB\MC9002149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47075" y="3248980"/>
            <a:ext cx="1188400" cy="1743159"/>
          </a:xfrm>
          <a:prstGeom prst="rect">
            <a:avLst/>
          </a:prstGeom>
          <a:noFill/>
        </p:spPr>
      </p:pic>
      <p:pic>
        <p:nvPicPr>
          <p:cNvPr id="7173" name="Picture 5" descr="C:\Documents and Settings\pc\Local Settings\Temporary Internet Files\Content.IE5\OPE34T67\MC900290350[1].wmf"/>
          <p:cNvPicPr>
            <a:picLocks noChangeAspect="1" noChangeArrowheads="1"/>
          </p:cNvPicPr>
          <p:nvPr/>
        </p:nvPicPr>
        <p:blipFill>
          <a:blip r:embed="rId5" cstate="print"/>
          <a:srcRect t="52743"/>
          <a:stretch>
            <a:fillRect/>
          </a:stretch>
        </p:blipFill>
        <p:spPr bwMode="auto">
          <a:xfrm>
            <a:off x="5607115" y="5724255"/>
            <a:ext cx="1395155" cy="564532"/>
          </a:xfrm>
          <a:prstGeom prst="rect">
            <a:avLst/>
          </a:prstGeom>
          <a:noFill/>
        </p:spPr>
      </p:pic>
      <p:pic>
        <p:nvPicPr>
          <p:cNvPr id="7174" name="Picture 6" descr="C:\Documents and Settings\pc\Local Settings\Temporary Internet Files\Content.IE5\OPE34T67\MC90023726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515" y="3969060"/>
            <a:ext cx="1785912" cy="1179116"/>
          </a:xfrm>
          <a:prstGeom prst="rect">
            <a:avLst/>
          </a:prstGeom>
          <a:noFill/>
        </p:spPr>
      </p:pic>
      <p:pic>
        <p:nvPicPr>
          <p:cNvPr id="7175" name="Picture 7" descr="C:\Documents and Settings\pc\Local Settings\Temporary Internet Files\Content.IE5\8LQ7K9YF\MC90023382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1580" y="233645"/>
            <a:ext cx="1815220" cy="1093960"/>
          </a:xfrm>
          <a:prstGeom prst="rect">
            <a:avLst/>
          </a:prstGeom>
          <a:noFill/>
        </p:spPr>
      </p:pic>
      <p:pic>
        <p:nvPicPr>
          <p:cNvPr id="7179" name="Picture 11" descr="C:\Documents and Settings\pc\Local Settings\Temporary Internet Files\Content.IE5\8LQ7K9YF\MC90035604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81590" y="5859270"/>
            <a:ext cx="847649" cy="905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069 L 0.24861 -0.0006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08027E-6 L -0.36181 0.5172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25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10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2. Vyber hranoly: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59270"/>
            <a:ext cx="202522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3. Vyber rotační tělesa: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904275"/>
            <a:ext cx="202522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  <p:sp>
        <p:nvSpPr>
          <p:cNvPr id="17" name="Vývojový diagram: magnetický disk 16"/>
          <p:cNvSpPr/>
          <p:nvPr/>
        </p:nvSpPr>
        <p:spPr>
          <a:xfrm>
            <a:off x="5067055" y="4239090"/>
            <a:ext cx="945105" cy="1170130"/>
          </a:xfrm>
          <a:prstGeom prst="flowChartMagneticDisk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5" name="Skupina 24"/>
          <p:cNvGrpSpPr/>
          <p:nvPr/>
        </p:nvGrpSpPr>
        <p:grpSpPr>
          <a:xfrm>
            <a:off x="6372200" y="2798930"/>
            <a:ext cx="945105" cy="1170130"/>
            <a:chOff x="5652120" y="1988840"/>
            <a:chExt cx="945105" cy="1170130"/>
          </a:xfrm>
        </p:grpSpPr>
        <p:sp>
          <p:nvSpPr>
            <p:cNvPr id="18" name="Rovnoramenný trojúhelník 17"/>
            <p:cNvSpPr/>
            <p:nvPr/>
          </p:nvSpPr>
          <p:spPr>
            <a:xfrm>
              <a:off x="5652120" y="1988840"/>
              <a:ext cx="945105" cy="1080120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Elipsa 18"/>
            <p:cNvSpPr/>
            <p:nvPr/>
          </p:nvSpPr>
          <p:spPr>
            <a:xfrm>
              <a:off x="5652120" y="2978950"/>
              <a:ext cx="945105" cy="18002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572000" y="1223755"/>
            <a:ext cx="900100" cy="990110"/>
            <a:chOff x="7452320" y="2123855"/>
            <a:chExt cx="900100" cy="990110"/>
          </a:xfrm>
        </p:grpSpPr>
        <p:sp>
          <p:nvSpPr>
            <p:cNvPr id="20" name="Elipsa 19"/>
            <p:cNvSpPr/>
            <p:nvPr/>
          </p:nvSpPr>
          <p:spPr>
            <a:xfrm>
              <a:off x="7452320" y="2123855"/>
              <a:ext cx="900100" cy="99011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Elipsa 20"/>
            <p:cNvSpPr/>
            <p:nvPr/>
          </p:nvSpPr>
          <p:spPr>
            <a:xfrm>
              <a:off x="7812360" y="2123855"/>
              <a:ext cx="225025" cy="99011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7317305" y="5139190"/>
            <a:ext cx="1395155" cy="1350150"/>
            <a:chOff x="7317305" y="5139190"/>
            <a:chExt cx="1395155" cy="1350150"/>
          </a:xfrm>
        </p:grpSpPr>
        <p:sp>
          <p:nvSpPr>
            <p:cNvPr id="22" name="Lichoběžník 21"/>
            <p:cNvSpPr/>
            <p:nvPr/>
          </p:nvSpPr>
          <p:spPr>
            <a:xfrm>
              <a:off x="7317305" y="5229200"/>
              <a:ext cx="1395155" cy="1215135"/>
            </a:xfrm>
            <a:prstGeom prst="trapezoid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Elipsa 22"/>
            <p:cNvSpPr/>
            <p:nvPr/>
          </p:nvSpPr>
          <p:spPr>
            <a:xfrm>
              <a:off x="7605425" y="5139190"/>
              <a:ext cx="792000" cy="18002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Elipsa 23"/>
            <p:cNvSpPr/>
            <p:nvPr/>
          </p:nvSpPr>
          <p:spPr>
            <a:xfrm>
              <a:off x="7317305" y="6354325"/>
              <a:ext cx="1395155" cy="135015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3352E-6 L 0.20417 -0.000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0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4. Které z těles může mít čtvercovou podstavu?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59270"/>
            <a:ext cx="202522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5. Které z těles může mít kruhovou podstavu?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59270"/>
            <a:ext cx="202522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  <p:sp>
        <p:nvSpPr>
          <p:cNvPr id="11" name="Vývojový diagram: magnetický disk 10"/>
          <p:cNvSpPr/>
          <p:nvPr/>
        </p:nvSpPr>
        <p:spPr>
          <a:xfrm>
            <a:off x="5562110" y="3834045"/>
            <a:ext cx="945105" cy="1170130"/>
          </a:xfrm>
          <a:prstGeom prst="flowChartMagneticDisk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6687235" y="1358770"/>
            <a:ext cx="945105" cy="1170130"/>
            <a:chOff x="5652120" y="1988840"/>
            <a:chExt cx="945105" cy="1170130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5" name="Rovnoramenný trojúhelník 14"/>
            <p:cNvSpPr/>
            <p:nvPr/>
          </p:nvSpPr>
          <p:spPr>
            <a:xfrm>
              <a:off x="5652120" y="1988840"/>
              <a:ext cx="945105" cy="1080120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Elipsa 15"/>
            <p:cNvSpPr/>
            <p:nvPr/>
          </p:nvSpPr>
          <p:spPr>
            <a:xfrm>
              <a:off x="5652120" y="2978950"/>
              <a:ext cx="945105" cy="18002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7182290" y="5004175"/>
            <a:ext cx="1395155" cy="1350150"/>
            <a:chOff x="7317305" y="5139190"/>
            <a:chExt cx="1395155" cy="1350150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" name="Lichoběžník 17"/>
            <p:cNvSpPr/>
            <p:nvPr/>
          </p:nvSpPr>
          <p:spPr>
            <a:xfrm>
              <a:off x="7317305" y="5229200"/>
              <a:ext cx="1395155" cy="1215135"/>
            </a:xfrm>
            <a:prstGeom prst="trapezoid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Elipsa 18"/>
            <p:cNvSpPr/>
            <p:nvPr/>
          </p:nvSpPr>
          <p:spPr>
            <a:xfrm>
              <a:off x="7605425" y="5139190"/>
              <a:ext cx="792000" cy="18002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Elipsa 19"/>
            <p:cNvSpPr/>
            <p:nvPr/>
          </p:nvSpPr>
          <p:spPr>
            <a:xfrm>
              <a:off x="7317305" y="6354325"/>
              <a:ext cx="1395155" cy="135015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6. Vzorec pro objem některých těles obsahuje konstantu </a:t>
            </a:r>
            <a:r>
              <a:rPr lang="el-GR" sz="2400" b="1" dirty="0" smtClean="0">
                <a:latin typeface="Calibri"/>
              </a:rPr>
              <a:t>π</a:t>
            </a:r>
            <a:r>
              <a:rPr lang="cs-CZ" sz="2400" b="1" dirty="0" smtClean="0">
                <a:latin typeface="Calibri"/>
              </a:rPr>
              <a:t>. </a:t>
            </a:r>
            <a:br>
              <a:rPr lang="cs-CZ" sz="2400" b="1" dirty="0" smtClean="0">
                <a:latin typeface="Calibri"/>
              </a:rPr>
            </a:br>
            <a:r>
              <a:rPr lang="cs-CZ" sz="2400" b="1" dirty="0" smtClean="0"/>
              <a:t>Která z těles to jsou?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59270"/>
            <a:ext cx="202522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7. Objem některých těles lze vypočítat dosazením do vzorce V = </a:t>
            </a:r>
            <a:r>
              <a:rPr lang="cs-CZ" sz="2400" b="1" dirty="0" err="1" smtClean="0"/>
              <a:t>S</a:t>
            </a:r>
            <a:r>
              <a:rPr lang="cs-CZ" sz="2400" b="1" baseline="-25000" dirty="0" err="1" smtClean="0"/>
              <a:t>p</a:t>
            </a:r>
            <a:r>
              <a:rPr lang="cs-CZ" sz="2400" b="1" dirty="0" smtClean="0"/>
              <a:t> . v. Která z těles to jsou?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2978950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258870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538790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654025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59270"/>
            <a:ext cx="202522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419110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139190"/>
            <a:ext cx="128663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  <p:sp>
        <p:nvSpPr>
          <p:cNvPr id="11" name="Vývojový diagram: magnetický disk 10"/>
          <p:cNvSpPr/>
          <p:nvPr/>
        </p:nvSpPr>
        <p:spPr>
          <a:xfrm>
            <a:off x="7632340" y="3474005"/>
            <a:ext cx="945105" cy="117013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6327195" y="5274205"/>
            <a:ext cx="1215135" cy="1260140"/>
          </a:xfrm>
          <a:prstGeom prst="cub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rychle 21"/>
          <p:cNvSpPr/>
          <p:nvPr/>
        </p:nvSpPr>
        <p:spPr>
          <a:xfrm rot="16200000">
            <a:off x="7272300" y="1313765"/>
            <a:ext cx="810090" cy="1620180"/>
          </a:xfrm>
          <a:prstGeom prst="cub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4" grpId="0" animBg="1"/>
      <p:bldP spid="11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8. Objem některých těles lze vypočítat dosazením do vzorce</a:t>
            </a:r>
          </a:p>
          <a:p>
            <a:pPr algn="ctr"/>
            <a:r>
              <a:rPr lang="cs-CZ" sz="2400" b="1" dirty="0" smtClean="0"/>
              <a:t> </a:t>
            </a:r>
            <a:br>
              <a:rPr lang="cs-CZ" sz="2400" b="1" dirty="0" smtClean="0"/>
            </a:br>
            <a:r>
              <a:rPr lang="cs-CZ" sz="2400" b="1" dirty="0" smtClean="0"/>
              <a:t>. Která z těles to jsou?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6595" y="323736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kužel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6595" y="251728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koule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6595" y="179720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kvádr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6595" y="3912440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válec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6117685"/>
            <a:ext cx="202522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Komolý kužel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6595" y="467752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jehlan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6595" y="5397605"/>
            <a:ext cx="1286635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krychle</a:t>
            </a:r>
            <a:endParaRPr lang="cs-CZ" sz="2400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56665" y="953725"/>
            <a:ext cx="1514475" cy="676275"/>
          </a:xfrm>
          <a:prstGeom prst="rect">
            <a:avLst/>
          </a:prstGeom>
          <a:noFill/>
        </p:spPr>
      </p:pic>
      <p:sp>
        <p:nvSpPr>
          <p:cNvPr id="15" name="Veselý obličej 14"/>
          <p:cNvSpPr/>
          <p:nvPr/>
        </p:nvSpPr>
        <p:spPr>
          <a:xfrm>
            <a:off x="8577445" y="6309320"/>
            <a:ext cx="360040" cy="405045"/>
          </a:xfrm>
          <a:prstGeom prst="smileyFac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3710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Použitá literatura: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ROSECKÁ, Zdena a Arnošt MÍČEK. </a:t>
            </a:r>
            <a:r>
              <a:rPr lang="cs-CZ" sz="1200" i="1" dirty="0" smtClean="0"/>
              <a:t>Geometrie: učebnice pro 9. ročník</a:t>
            </a:r>
            <a:r>
              <a:rPr lang="cs-CZ" sz="1200" dirty="0" smtClean="0"/>
              <a:t>. Brno: Nová škola, 2002?, 111 s. ISBN 80-728-9020-4. </a:t>
            </a:r>
          </a:p>
          <a:p>
            <a:r>
              <a:rPr lang="cs-CZ" sz="1200" smtClean="0"/>
              <a:t>Obrázky </a:t>
            </a:r>
            <a:r>
              <a:rPr lang="cs-CZ" sz="1200" smtClean="0">
                <a:hlinkClick r:id="rId2"/>
              </a:rPr>
              <a:t>www.office.microsoft.com</a:t>
            </a:r>
            <a:r>
              <a:rPr lang="cs-CZ" sz="1200" dirty="0" smtClean="0"/>
              <a:t> </a:t>
            </a:r>
            <a:endParaRPr lang="cs-CZ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242</Words>
  <Application>Microsoft Office PowerPoint</Application>
  <PresentationFormat>Předvádění na obrazovce (4:3)</PresentationFormat>
  <Paragraphs>91</Paragraphs>
  <Slides>11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Tělesa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jan</cp:lastModifiedBy>
  <cp:revision>12</cp:revision>
  <dcterms:created xsi:type="dcterms:W3CDTF">2013-05-05T13:12:22Z</dcterms:created>
  <dcterms:modified xsi:type="dcterms:W3CDTF">2013-06-06T18:14:48Z</dcterms:modified>
</cp:coreProperties>
</file>