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4151100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pověstí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VY_12_INOVACE_18_STARÉ_POVĚSTI_ČESKÉ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22. 11. 2012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praotec Čech, právo, vojvoda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umět se naučit pracovat s pověstí, umět převyprávět úryvek, vyhledání celé pověsti v knize. Pro kontrolu správnosti </a:t>
            </a:r>
            <a:r>
              <a:rPr lang="cs-CZ" dirty="0" smtClean="0"/>
              <a:t>čtení </a:t>
            </a:r>
            <a:r>
              <a:rPr lang="cs-CZ" dirty="0" smtClean="0"/>
              <a:t>mají žáci za úkol poskládat zpřeházený první úryvek.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Přečti si ukázku z pověsti o příchodu praotce Čecha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Dokud vládl vojvoda Čech, panovaly všude řád a kázeň. Lidé byli poctiví a čestní. U chlévů neměli závory a dveře nezamykali. Za nejhorší zločin pokládali krádeže a loupeže. Každý z rodu byl totiž zaopatřen a chudým se stal jen ten, kdo byl z rodu vypovězen, protože nechtěl pracovat nebo páchal zločiny.</a:t>
            </a:r>
          </a:p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Po smrti praotce Čecha lid osiřel. Neměl správce, kazil se a právo bylo porušováno. Nastaly sváry a spory, nejvíc o dědiny a meze. Mnozí začali proti sobě bojovat. Když se zlo den ode dne rozmáhalo, stařešinové rodů se sešli u Čechovy mohyly a se vzpomínkou na mrtvého řekli: „Vyhledejme sobě vojvodu, který by nám vládl a soudil podle zákona.“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6297131"/>
            <a:ext cx="4392488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i="1" dirty="0" smtClean="0"/>
              <a:t>Alois Jirásek: Staré pověsti české (upraveno)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103764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 č.1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Přečti si úryvek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Převyprávěj úryvek sousedovi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Přečti si úryvek </a:t>
            </a:r>
            <a:r>
              <a:rPr lang="cs-CZ" sz="2400" b="1" dirty="0" smtClean="0"/>
              <a:t>pozorně</a:t>
            </a:r>
            <a:r>
              <a:rPr lang="cs-CZ" sz="2400" dirty="0" smtClean="0"/>
              <a:t> ještě jednou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Vyhledej úryvek v knize a přečti si celou pověst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O celé pověsti vypracuj záznam a nakresli obrázek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Napiš svůj příběh o tom, jak si představuješ tuto dobu 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16962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Poskládej první úryvek tak, aby dával smysl.</a:t>
            </a:r>
            <a:br>
              <a:rPr lang="cs-CZ" sz="3600" dirty="0" smtClean="0"/>
            </a:br>
            <a:r>
              <a:rPr lang="cs-CZ" sz="2400" i="1" dirty="0" smtClean="0"/>
              <a:t>(rámečky očísluj)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5730964"/>
            <a:ext cx="583264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Dokud vládl vojvoda Čech, panovaly všude řád a kázeň.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6944" y="2132856"/>
            <a:ext cx="284493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Lidé byli poctiví a </a:t>
            </a:r>
            <a:r>
              <a:rPr lang="cs-CZ" sz="2000" dirty="0" smtClean="0"/>
              <a:t>čestní.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975358"/>
            <a:ext cx="496855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U chlévů neměli závory a dveře nezamykali.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725144"/>
            <a:ext cx="504056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Za nejhorší zločin pokládali krádeže a loupeže.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19672" y="2727553"/>
            <a:ext cx="712879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Každý z rodu byl totiž zaopatřen a chudým se stal jen ten, kdo byl z rodu vypovězen, protože nechtěl pracovat nebo páchal zločiny.</a:t>
            </a:r>
          </a:p>
        </p:txBody>
      </p:sp>
    </p:spTree>
    <p:extLst>
      <p:ext uri="{BB962C8B-B14F-4D97-AF65-F5344CB8AC3E}">
        <p14:creationId xmlns="" xmlns:p14="http://schemas.microsoft.com/office/powerpoint/2010/main" val="346582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Kontrola: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5730964"/>
            <a:ext cx="583264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Dokud vládl vojvoda Čech, panovaly všude řád a kázeň.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99828" y="2119412"/>
            <a:ext cx="284493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Lidé byli poctiví a </a:t>
            </a:r>
            <a:r>
              <a:rPr lang="cs-CZ" sz="2000" dirty="0" smtClean="0"/>
              <a:t>čestní.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3975616"/>
            <a:ext cx="496855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U chlévů neměli závory a dveře nezamykali.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725144"/>
            <a:ext cx="504056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Za nejhorší zločin pokládali krádeže a loupeže.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19672" y="2727553"/>
            <a:ext cx="712879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/>
              <a:t>Každý z rodu byl totiž zaopatřen a chudým se stal jen ten, kdo byl z rodu vypovězen, protože nechtěl pracovat nebo páchal zločiny.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5730964"/>
            <a:ext cx="360040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431540" y="2119412"/>
            <a:ext cx="360040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2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2591780" y="4725144"/>
            <a:ext cx="360040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3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270100" y="3975616"/>
            <a:ext cx="360040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4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1090080" y="2881441"/>
            <a:ext cx="360040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5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09256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ROSECKÁ, Zdena. </a:t>
            </a:r>
            <a:r>
              <a:rPr lang="cs-CZ" i="1" dirty="0"/>
              <a:t>Čtení z nejstarších českých dějin: pověsti a historická vyprávění pro 4. a 5. ročník</a:t>
            </a:r>
            <a:r>
              <a:rPr lang="cs-CZ" dirty="0"/>
              <a:t>. Brno: Nová škola, 2003, s. </a:t>
            </a:r>
            <a:r>
              <a:rPr lang="cs-CZ" dirty="0" smtClean="0"/>
              <a:t>19. </a:t>
            </a:r>
            <a:r>
              <a:rPr lang="cs-CZ" dirty="0"/>
              <a:t>ISBN 8072890565. </a:t>
            </a:r>
          </a:p>
        </p:txBody>
      </p:sp>
    </p:spTree>
    <p:extLst>
      <p:ext uri="{BB962C8B-B14F-4D97-AF65-F5344CB8AC3E}">
        <p14:creationId xmlns="" xmlns:p14="http://schemas.microsoft.com/office/powerpoint/2010/main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580</TotalTime>
  <Words>463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 </vt:lpstr>
      <vt:lpstr>Přečti si ukázku z pověsti o příchodu praotce Čecha</vt:lpstr>
      <vt:lpstr>Úkol č.1</vt:lpstr>
      <vt:lpstr>Poskládej první úryvek tak, aby dával smysl. (rámečky očísluj)</vt:lpstr>
      <vt:lpstr>Kontrola: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61</cp:revision>
  <dcterms:created xsi:type="dcterms:W3CDTF">2013-04-08T11:36:48Z</dcterms:created>
  <dcterms:modified xsi:type="dcterms:W3CDTF">2013-06-06T18:21:26Z</dcterms:modified>
</cp:coreProperties>
</file>