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3" r:id="rId4"/>
    <p:sldId id="264" r:id="rId5"/>
    <p:sldId id="265" r:id="rId6"/>
    <p:sldId id="266" r:id="rId7"/>
    <p:sldId id="267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50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615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084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71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75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12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852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09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568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3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009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44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3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29075802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čtyřslabičných slov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VY_12_INOVACE_20_ČTENÍ_SLOV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6. 12.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slova trojslabičná, slova čtyřslabičná, příběh, zrakové rozpětí  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1201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čtení ve 3. a 5. ročníku. Cílem je nácvik rozšiřování zrakového rozpětí, správné čtení čtyřslabičných slov. Žáci mají ze čtyřslabičných slov vytvořit slova trojslabičná, ze kterých mají na konec vymyslet a napsat legrační nesmyslný příběh.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4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Cvičení na rozšiřování zrakového rozpětí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1124744"/>
            <a:ext cx="29523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dirty="0"/>
              <a:t>t</a:t>
            </a:r>
            <a:r>
              <a:rPr lang="cs-CZ" sz="2000" dirty="0" smtClean="0"/>
              <a:t> y</a:t>
            </a:r>
          </a:p>
          <a:p>
            <a:pPr algn="r"/>
            <a:r>
              <a:rPr lang="cs-CZ" sz="2000" dirty="0"/>
              <a:t>z</a:t>
            </a:r>
            <a:r>
              <a:rPr lang="cs-CZ" sz="2000" dirty="0" smtClean="0"/>
              <a:t> n á</a:t>
            </a:r>
          </a:p>
          <a:p>
            <a:pPr algn="r"/>
            <a:r>
              <a:rPr lang="cs-CZ" sz="2000" dirty="0"/>
              <a:t>ř</a:t>
            </a:r>
            <a:r>
              <a:rPr lang="cs-CZ" sz="2000" dirty="0" smtClean="0"/>
              <a:t> í j e</a:t>
            </a:r>
          </a:p>
          <a:p>
            <a:pPr algn="r"/>
            <a:r>
              <a:rPr lang="cs-CZ" sz="2000" dirty="0"/>
              <a:t>s</a:t>
            </a:r>
            <a:r>
              <a:rPr lang="cs-CZ" sz="2000" dirty="0" smtClean="0"/>
              <a:t> o u k á</a:t>
            </a:r>
          </a:p>
          <a:p>
            <a:pPr algn="r"/>
            <a:r>
              <a:rPr lang="cs-CZ" sz="2000" dirty="0"/>
              <a:t>k</a:t>
            </a:r>
            <a:r>
              <a:rPr lang="cs-CZ" sz="2000" dirty="0" smtClean="0"/>
              <a:t> o l e j e</a:t>
            </a:r>
          </a:p>
          <a:p>
            <a:pPr algn="r"/>
            <a:r>
              <a:rPr lang="cs-CZ" sz="2000" dirty="0"/>
              <a:t>s</a:t>
            </a:r>
            <a:r>
              <a:rPr lang="cs-CZ" sz="2000" dirty="0" smtClean="0"/>
              <a:t> o u t ě ž í</a:t>
            </a:r>
          </a:p>
          <a:p>
            <a:pPr algn="r"/>
            <a:r>
              <a:rPr lang="cs-CZ" sz="2000" dirty="0"/>
              <a:t>p</a:t>
            </a:r>
            <a:r>
              <a:rPr lang="cs-CZ" sz="2000" dirty="0" smtClean="0"/>
              <a:t> o r o z u m í</a:t>
            </a:r>
          </a:p>
          <a:p>
            <a:pPr algn="r"/>
            <a:r>
              <a:rPr lang="cs-CZ" sz="2000" dirty="0"/>
              <a:t>p</a:t>
            </a:r>
            <a:r>
              <a:rPr lang="cs-CZ" sz="2000" dirty="0" smtClean="0"/>
              <a:t> o c h o p í t e</a:t>
            </a:r>
          </a:p>
          <a:p>
            <a:pPr algn="r"/>
            <a:r>
              <a:rPr lang="cs-CZ" sz="2000" dirty="0"/>
              <a:t>v</a:t>
            </a:r>
            <a:r>
              <a:rPr lang="cs-CZ" sz="2000" dirty="0" smtClean="0"/>
              <a:t> y n a l é z a v ý</a:t>
            </a:r>
          </a:p>
          <a:p>
            <a:pPr algn="r"/>
            <a:r>
              <a:rPr lang="cs-CZ" sz="2000" dirty="0"/>
              <a:t>s</a:t>
            </a:r>
            <a:r>
              <a:rPr lang="cs-CZ" sz="2000" dirty="0" smtClean="0"/>
              <a:t> p o k o j e n á</a:t>
            </a:r>
          </a:p>
          <a:p>
            <a:pPr algn="r"/>
            <a:r>
              <a:rPr lang="cs-CZ" sz="2000" dirty="0" smtClean="0"/>
              <a:t>J i ř i n i n y</a:t>
            </a:r>
          </a:p>
          <a:p>
            <a:pPr algn="r"/>
            <a:r>
              <a:rPr lang="cs-CZ" sz="2000" dirty="0"/>
              <a:t>h</a:t>
            </a:r>
            <a:r>
              <a:rPr lang="cs-CZ" sz="2000" dirty="0" smtClean="0"/>
              <a:t> o l o u b ě</a:t>
            </a:r>
          </a:p>
          <a:p>
            <a:pPr algn="r"/>
            <a:r>
              <a:rPr lang="cs-CZ" sz="2000" dirty="0"/>
              <a:t>n</a:t>
            </a:r>
            <a:r>
              <a:rPr lang="cs-CZ" sz="2000" dirty="0" smtClean="0"/>
              <a:t> e b y l o</a:t>
            </a:r>
          </a:p>
          <a:p>
            <a:pPr algn="r"/>
            <a:r>
              <a:rPr lang="cs-CZ" sz="2000" dirty="0"/>
              <a:t>u</a:t>
            </a:r>
            <a:r>
              <a:rPr lang="cs-CZ" sz="2000" dirty="0" smtClean="0"/>
              <a:t> j í t i</a:t>
            </a:r>
          </a:p>
          <a:p>
            <a:pPr algn="r"/>
            <a:r>
              <a:rPr lang="cs-CZ" sz="2000" dirty="0"/>
              <a:t>v</a:t>
            </a:r>
            <a:r>
              <a:rPr lang="cs-CZ" sz="2000" dirty="0" smtClean="0"/>
              <a:t> ě ř í</a:t>
            </a:r>
          </a:p>
          <a:p>
            <a:pPr algn="r"/>
            <a:r>
              <a:rPr lang="cs-CZ" sz="2000" dirty="0"/>
              <a:t>u</a:t>
            </a:r>
            <a:r>
              <a:rPr lang="cs-CZ" sz="2000" dirty="0" smtClean="0"/>
              <a:t> j í</a:t>
            </a:r>
          </a:p>
          <a:p>
            <a:pPr algn="r"/>
            <a:r>
              <a:rPr lang="cs-CZ" sz="2000" dirty="0"/>
              <a:t>d</a:t>
            </a:r>
            <a:r>
              <a:rPr lang="cs-CZ" sz="2000" dirty="0" smtClean="0"/>
              <a:t> á </a:t>
            </a:r>
          </a:p>
          <a:p>
            <a:pPr algn="r"/>
            <a:r>
              <a:rPr lang="cs-CZ" sz="2000" dirty="0"/>
              <a:t>k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389883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Procvič si čtení čtyřslabičných slov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2088232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nesezobla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lemýžďová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střílený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ystrojíme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dložené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epřidali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asloužený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řijímali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strašeně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oprosíte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astavíte</a:t>
            </a:r>
          </a:p>
          <a:p>
            <a:r>
              <a:rPr lang="cs-CZ" sz="2400" dirty="0" smtClean="0"/>
              <a:t>přiletěli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16216" y="1844823"/>
            <a:ext cx="2160240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rovádíme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aklepala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okrokový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osluchači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dplazila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apomněla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tříděné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lepovaná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oprovod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odobalo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edovedou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statními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63416" y="3645316"/>
            <a:ext cx="3456384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Vyber si jeden ze sloupečků a po přečtení jej přepiš do sešitu. Přepsaná slova rozděl na slabiky.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592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Příklad rozdělení čtyřslabičných slov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2088232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nesezobla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lemýžďová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střílený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ystrojíme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dložené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epřidali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asloužený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řijímali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strašeně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oprosíte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astavíte</a:t>
            </a:r>
          </a:p>
          <a:p>
            <a:r>
              <a:rPr lang="cs-CZ" sz="2400" dirty="0" smtClean="0"/>
              <a:t>přiletěli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16216" y="1844823"/>
            <a:ext cx="2160240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</a:t>
            </a:r>
            <a:r>
              <a:rPr lang="cs-CZ" sz="2400" b="1" dirty="0" smtClean="0"/>
              <a:t>-</a:t>
            </a:r>
            <a:r>
              <a:rPr lang="cs-CZ" sz="2400" dirty="0" err="1" smtClean="0"/>
              <a:t>vá</a:t>
            </a:r>
            <a:r>
              <a:rPr lang="cs-CZ" sz="2400" dirty="0" smtClean="0"/>
              <a:t>-</a:t>
            </a:r>
            <a:r>
              <a:rPr lang="cs-CZ" sz="2400" dirty="0" err="1" smtClean="0"/>
              <a:t>dí-me</a:t>
            </a:r>
            <a:endParaRPr lang="cs-CZ" sz="2400" dirty="0" smtClean="0"/>
          </a:p>
          <a:p>
            <a:r>
              <a:rPr lang="cs-CZ" sz="2400" dirty="0"/>
              <a:t>z</a:t>
            </a:r>
            <a:r>
              <a:rPr lang="cs-CZ" sz="2400" dirty="0" smtClean="0"/>
              <a:t>a-kle-</a:t>
            </a:r>
            <a:r>
              <a:rPr lang="cs-CZ" sz="2400" dirty="0" err="1" smtClean="0"/>
              <a:t>pa</a:t>
            </a:r>
            <a:r>
              <a:rPr lang="cs-CZ" sz="2400" dirty="0" smtClean="0"/>
              <a:t>-la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o-kro-</a:t>
            </a:r>
            <a:r>
              <a:rPr lang="cs-CZ" sz="2400" dirty="0" err="1" smtClean="0"/>
              <a:t>ko</a:t>
            </a:r>
            <a:r>
              <a:rPr lang="cs-CZ" sz="2400" dirty="0" smtClean="0"/>
              <a:t>-</a:t>
            </a:r>
            <a:r>
              <a:rPr lang="cs-CZ" sz="2400" dirty="0" err="1" smtClean="0"/>
              <a:t>vý</a:t>
            </a:r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o-</a:t>
            </a:r>
            <a:r>
              <a:rPr lang="cs-CZ" sz="2400" dirty="0" err="1" smtClean="0"/>
              <a:t>slu</a:t>
            </a:r>
            <a:r>
              <a:rPr lang="cs-CZ" sz="2400" dirty="0" smtClean="0"/>
              <a:t>-cha-či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d-</a:t>
            </a:r>
            <a:r>
              <a:rPr lang="cs-CZ" sz="2400" dirty="0" err="1" smtClean="0"/>
              <a:t>pla</a:t>
            </a:r>
            <a:r>
              <a:rPr lang="cs-CZ" sz="2400" dirty="0" smtClean="0"/>
              <a:t>-</a:t>
            </a:r>
            <a:r>
              <a:rPr lang="cs-CZ" sz="2400" dirty="0" err="1" smtClean="0"/>
              <a:t>zi</a:t>
            </a:r>
            <a:r>
              <a:rPr lang="cs-CZ" sz="2400" dirty="0" smtClean="0"/>
              <a:t>-la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a-po-mně-la</a:t>
            </a:r>
          </a:p>
          <a:p>
            <a:r>
              <a:rPr lang="cs-CZ" sz="2400" dirty="0" err="1"/>
              <a:t>u</a:t>
            </a:r>
            <a:r>
              <a:rPr lang="cs-CZ" sz="2400" dirty="0" err="1" smtClean="0"/>
              <a:t>-tří-dě-né</a:t>
            </a:r>
            <a:endParaRPr lang="cs-CZ" sz="2400" dirty="0" smtClean="0"/>
          </a:p>
          <a:p>
            <a:r>
              <a:rPr lang="cs-CZ" sz="2400" dirty="0" err="1"/>
              <a:t>s</a:t>
            </a:r>
            <a:r>
              <a:rPr lang="cs-CZ" sz="2400" dirty="0" err="1" smtClean="0"/>
              <a:t>le</a:t>
            </a:r>
            <a:r>
              <a:rPr lang="cs-CZ" sz="2400" dirty="0" smtClean="0"/>
              <a:t>-po-</a:t>
            </a:r>
            <a:r>
              <a:rPr lang="cs-CZ" sz="2400" dirty="0" err="1" smtClean="0"/>
              <a:t>va</a:t>
            </a:r>
            <a:r>
              <a:rPr lang="cs-CZ" sz="2400" dirty="0" smtClean="0"/>
              <a:t>-</a:t>
            </a:r>
            <a:r>
              <a:rPr lang="cs-CZ" sz="2400" dirty="0" err="1" smtClean="0"/>
              <a:t>ná</a:t>
            </a:r>
            <a:endParaRPr lang="cs-CZ" sz="2400" dirty="0" smtClean="0"/>
          </a:p>
          <a:p>
            <a:r>
              <a:rPr lang="cs-CZ" sz="2400" dirty="0" smtClean="0"/>
              <a:t>do-pro-</a:t>
            </a:r>
            <a:r>
              <a:rPr lang="cs-CZ" sz="2400" dirty="0" err="1" smtClean="0"/>
              <a:t>vo</a:t>
            </a:r>
            <a:r>
              <a:rPr lang="cs-CZ" sz="2400" dirty="0" smtClean="0"/>
              <a:t>-</a:t>
            </a:r>
            <a:r>
              <a:rPr lang="cs-CZ" sz="2400" dirty="0" err="1" smtClean="0"/>
              <a:t>dí</a:t>
            </a:r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o-do-ba-</a:t>
            </a:r>
            <a:r>
              <a:rPr lang="cs-CZ" sz="2400" dirty="0" err="1" smtClean="0"/>
              <a:t>lo</a:t>
            </a:r>
            <a:endParaRPr lang="cs-CZ" sz="2400" dirty="0" smtClean="0"/>
          </a:p>
          <a:p>
            <a:r>
              <a:rPr lang="cs-CZ" sz="2400" dirty="0" smtClean="0"/>
              <a:t>ne-do-ve-</a:t>
            </a:r>
            <a:r>
              <a:rPr lang="cs-CZ" sz="2400" dirty="0" err="1" smtClean="0"/>
              <a:t>dou</a:t>
            </a:r>
            <a:endParaRPr lang="cs-CZ" sz="2400" dirty="0" smtClean="0"/>
          </a:p>
          <a:p>
            <a:r>
              <a:rPr lang="cs-CZ" sz="2400" dirty="0" smtClean="0"/>
              <a:t>o-sta-</a:t>
            </a:r>
            <a:r>
              <a:rPr lang="cs-CZ" sz="2400" dirty="0" err="1" smtClean="0"/>
              <a:t>tní</a:t>
            </a:r>
            <a:r>
              <a:rPr lang="cs-CZ" sz="2400" dirty="0" smtClean="0"/>
              <a:t>-mi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3783815"/>
            <a:ext cx="3456384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Zkus ze čtyřslabičných slov vytvořit slova trojslabičná – napiš 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9984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Příklad vytvoření trojslabičných slov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2088232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strike="sngStrike" dirty="0" smtClean="0"/>
              <a:t>nesezobla</a:t>
            </a:r>
          </a:p>
          <a:p>
            <a:r>
              <a:rPr lang="cs-CZ" sz="2400" strike="sngStrike" dirty="0"/>
              <a:t>h</a:t>
            </a:r>
            <a:r>
              <a:rPr lang="cs-CZ" sz="2400" strike="sngStrike" dirty="0" smtClean="0"/>
              <a:t>lemýžďová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-</a:t>
            </a:r>
            <a:r>
              <a:rPr lang="cs-CZ" sz="2400" dirty="0" err="1" smtClean="0"/>
              <a:t>stří</a:t>
            </a:r>
            <a:r>
              <a:rPr lang="cs-CZ" sz="2400" dirty="0" smtClean="0"/>
              <a:t>-len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y-</a:t>
            </a:r>
            <a:r>
              <a:rPr lang="cs-CZ" sz="2400" dirty="0" err="1" smtClean="0"/>
              <a:t>stro</a:t>
            </a:r>
            <a:r>
              <a:rPr lang="cs-CZ" sz="2400" dirty="0" smtClean="0"/>
              <a:t>-jím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d-</a:t>
            </a:r>
            <a:r>
              <a:rPr lang="cs-CZ" sz="2400" dirty="0" err="1" smtClean="0"/>
              <a:t>lo</a:t>
            </a:r>
            <a:r>
              <a:rPr lang="cs-CZ" sz="2400" dirty="0" smtClean="0"/>
              <a:t>-žen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e-při-dal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a-</a:t>
            </a:r>
            <a:r>
              <a:rPr lang="cs-CZ" sz="2400" dirty="0" err="1" smtClean="0"/>
              <a:t>slou</a:t>
            </a:r>
            <a:r>
              <a:rPr lang="cs-CZ" sz="2400" dirty="0" smtClean="0"/>
              <a:t>-žen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ři-jí-</a:t>
            </a:r>
            <a:r>
              <a:rPr lang="cs-CZ" sz="2400" dirty="0" err="1" smtClean="0"/>
              <a:t>mal</a:t>
            </a:r>
            <a:endParaRPr lang="cs-CZ" sz="2400" dirty="0" smtClean="0"/>
          </a:p>
          <a:p>
            <a:r>
              <a:rPr lang="cs-CZ" sz="2400" dirty="0"/>
              <a:t>u</a:t>
            </a:r>
            <a:r>
              <a:rPr lang="cs-CZ" sz="2400" dirty="0" smtClean="0"/>
              <a:t>-stra-</a:t>
            </a:r>
            <a:r>
              <a:rPr lang="cs-CZ" sz="2400" dirty="0" err="1" smtClean="0"/>
              <a:t>šen</a:t>
            </a:r>
            <a:endParaRPr lang="cs-CZ" sz="2400" dirty="0" smtClean="0"/>
          </a:p>
          <a:p>
            <a:r>
              <a:rPr lang="cs-CZ" sz="2400" dirty="0"/>
              <a:t>p</a:t>
            </a:r>
            <a:r>
              <a:rPr lang="cs-CZ" sz="2400" dirty="0" smtClean="0"/>
              <a:t>o-pro-</a:t>
            </a:r>
            <a:r>
              <a:rPr lang="cs-CZ" sz="2400" dirty="0" err="1" smtClean="0"/>
              <a:t>sí</a:t>
            </a:r>
            <a:endParaRPr lang="cs-CZ" sz="2400" dirty="0" smtClean="0"/>
          </a:p>
          <a:p>
            <a:r>
              <a:rPr lang="cs-CZ" sz="2400" dirty="0"/>
              <a:t>z</a:t>
            </a:r>
            <a:r>
              <a:rPr lang="cs-CZ" sz="2400" dirty="0" smtClean="0"/>
              <a:t>a-sta-ví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ři-</a:t>
            </a:r>
            <a:r>
              <a:rPr lang="cs-CZ" sz="2400" dirty="0" err="1" smtClean="0"/>
              <a:t>le</a:t>
            </a:r>
            <a:r>
              <a:rPr lang="cs-CZ" sz="2400" dirty="0" smtClean="0"/>
              <a:t>-těl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16216" y="1844823"/>
            <a:ext cx="2160240" cy="45243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pro</a:t>
            </a:r>
            <a:r>
              <a:rPr lang="cs-CZ" sz="2400" b="1" dirty="0" smtClean="0"/>
              <a:t>-</a:t>
            </a:r>
            <a:r>
              <a:rPr lang="cs-CZ" sz="2400" dirty="0" err="1" smtClean="0"/>
              <a:t>vá</a:t>
            </a:r>
            <a:r>
              <a:rPr lang="cs-CZ" sz="2400" dirty="0" smtClean="0"/>
              <a:t>-</a:t>
            </a:r>
            <a:r>
              <a:rPr lang="cs-CZ" sz="2400" dirty="0" err="1" smtClean="0"/>
              <a:t>dím</a:t>
            </a:r>
            <a:endParaRPr lang="cs-CZ" sz="2400" dirty="0" smtClean="0"/>
          </a:p>
          <a:p>
            <a:r>
              <a:rPr lang="cs-CZ" sz="2400" dirty="0" smtClean="0"/>
              <a:t>za-kle-pal</a:t>
            </a:r>
          </a:p>
          <a:p>
            <a:r>
              <a:rPr lang="cs-CZ" sz="2400" strike="sngStrike" dirty="0"/>
              <a:t>p</a:t>
            </a:r>
            <a:r>
              <a:rPr lang="cs-CZ" sz="2400" strike="sngStrike" dirty="0" smtClean="0"/>
              <a:t>o-kro-</a:t>
            </a:r>
            <a:r>
              <a:rPr lang="cs-CZ" sz="2400" strike="sngStrike" dirty="0" err="1" smtClean="0"/>
              <a:t>ko</a:t>
            </a:r>
            <a:r>
              <a:rPr lang="cs-CZ" sz="2400" strike="sngStrike" dirty="0" smtClean="0"/>
              <a:t>-</a:t>
            </a:r>
            <a:r>
              <a:rPr lang="cs-CZ" sz="2400" strike="sngStrike" dirty="0" err="1" smtClean="0"/>
              <a:t>vý</a:t>
            </a:r>
            <a:endParaRPr lang="cs-CZ" sz="2400" strike="sngStrike" dirty="0" smtClean="0"/>
          </a:p>
          <a:p>
            <a:r>
              <a:rPr lang="cs-CZ" sz="2400" dirty="0" smtClean="0"/>
              <a:t>po-</a:t>
            </a:r>
            <a:r>
              <a:rPr lang="cs-CZ" sz="2400" dirty="0" err="1" smtClean="0"/>
              <a:t>slu</a:t>
            </a:r>
            <a:r>
              <a:rPr lang="cs-CZ" sz="2400" dirty="0" smtClean="0"/>
              <a:t>-</a:t>
            </a:r>
            <a:r>
              <a:rPr lang="cs-CZ" sz="2400" dirty="0" err="1" smtClean="0"/>
              <a:t>chač</a:t>
            </a:r>
            <a:endParaRPr lang="cs-CZ" sz="2400" dirty="0" smtClean="0"/>
          </a:p>
          <a:p>
            <a:r>
              <a:rPr lang="cs-CZ" sz="2400" dirty="0" smtClean="0"/>
              <a:t>od-</a:t>
            </a:r>
            <a:r>
              <a:rPr lang="cs-CZ" sz="2400" dirty="0" err="1" smtClean="0"/>
              <a:t>pla</a:t>
            </a:r>
            <a:r>
              <a:rPr lang="cs-CZ" sz="2400" dirty="0" smtClean="0"/>
              <a:t>-</a:t>
            </a:r>
            <a:r>
              <a:rPr lang="cs-CZ" sz="2400" dirty="0" err="1" smtClean="0"/>
              <a:t>zil</a:t>
            </a:r>
            <a:endParaRPr lang="cs-CZ" sz="2400" dirty="0" smtClean="0"/>
          </a:p>
          <a:p>
            <a:r>
              <a:rPr lang="cs-CZ" sz="2400" dirty="0" smtClean="0"/>
              <a:t>za-po-mněl</a:t>
            </a:r>
          </a:p>
          <a:p>
            <a:r>
              <a:rPr lang="cs-CZ" sz="2400" dirty="0" smtClean="0"/>
              <a:t>u-tří-děn</a:t>
            </a:r>
          </a:p>
          <a:p>
            <a:r>
              <a:rPr lang="cs-CZ" sz="2400" dirty="0" err="1" smtClean="0"/>
              <a:t>sle</a:t>
            </a:r>
            <a:r>
              <a:rPr lang="cs-CZ" sz="2400" dirty="0" smtClean="0"/>
              <a:t>-po-ván</a:t>
            </a:r>
          </a:p>
          <a:p>
            <a:r>
              <a:rPr lang="cs-CZ" sz="2400" dirty="0" smtClean="0"/>
              <a:t>do-pro-vod</a:t>
            </a:r>
          </a:p>
          <a:p>
            <a:r>
              <a:rPr lang="cs-CZ" sz="2400" dirty="0" smtClean="0"/>
              <a:t>po-do-bal</a:t>
            </a:r>
          </a:p>
          <a:p>
            <a:r>
              <a:rPr lang="cs-CZ" sz="2400" strike="sngStrike" dirty="0" smtClean="0"/>
              <a:t>ne-do-ve-</a:t>
            </a:r>
            <a:r>
              <a:rPr lang="cs-CZ" sz="2400" strike="sngStrike" dirty="0" err="1" smtClean="0"/>
              <a:t>dou</a:t>
            </a:r>
            <a:endParaRPr lang="cs-CZ" sz="2400" strike="sngStrike" dirty="0" smtClean="0"/>
          </a:p>
          <a:p>
            <a:r>
              <a:rPr lang="cs-CZ" sz="2400" dirty="0" smtClean="0"/>
              <a:t>o-</a:t>
            </a:r>
            <a:r>
              <a:rPr lang="cs-CZ" sz="2400" dirty="0" err="1" smtClean="0"/>
              <a:t>stat</a:t>
            </a:r>
            <a:r>
              <a:rPr lang="cs-CZ" sz="2400" dirty="0" smtClean="0"/>
              <a:t>-ním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3783815"/>
            <a:ext cx="3456384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Zkus ze čtyřslabičných slov vytvořit slova trojslabičná – napiš 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139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4916" y="2348260"/>
            <a:ext cx="7992888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Vyber si ze sloupečků 5 slov a vymysli na ně krátký legrační příběh, může být i nesmyslný. Příběh napiš.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99168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MICHALOVÁ, Zdeňka. </a:t>
            </a:r>
            <a:r>
              <a:rPr lang="cs-CZ" i="1" dirty="0"/>
              <a:t>Čítanka pro dyslektiky</a:t>
            </a:r>
            <a:r>
              <a:rPr lang="cs-CZ" dirty="0"/>
              <a:t>. 1. vyd. Havlíčkův Brod: Tobiáš, 1997, s. </a:t>
            </a:r>
            <a:r>
              <a:rPr lang="cs-CZ" dirty="0" smtClean="0"/>
              <a:t>26. </a:t>
            </a:r>
            <a:r>
              <a:rPr lang="cs-CZ" dirty="0"/>
              <a:t>Speciální pedagogika (Tobiáš). ISBN 808580851x.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44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388</Words>
  <Application>Microsoft Office PowerPoint</Application>
  <PresentationFormat>Předvádění na obrazovce (4:3)</PresentationFormat>
  <Paragraphs>122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 </vt:lpstr>
      <vt:lpstr>Cvičení na rozšiřování zrakového rozpětí</vt:lpstr>
      <vt:lpstr>Procvič si čtení čtyřslabičných slov</vt:lpstr>
      <vt:lpstr>Příklad rozdělení čtyřslabičných slov</vt:lpstr>
      <vt:lpstr>Příklad vytvoření trojslabičných slov</vt:lpstr>
      <vt:lpstr>Úkol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pc</cp:lastModifiedBy>
  <cp:revision>59</cp:revision>
  <dcterms:created xsi:type="dcterms:W3CDTF">2013-04-08T11:36:48Z</dcterms:created>
  <dcterms:modified xsi:type="dcterms:W3CDTF">2013-06-06T18:15:25Z</dcterms:modified>
</cp:coreProperties>
</file>