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  <p:sldId id="266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7133264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Skrytá slova a pranostiky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VY_12_INOVACE_21_HRY_SE_SLOVY_2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1O.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12.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skrývačka, louka, řeka, les, doubrava, náves, lyže, saně, sníh, led, pranostika  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ročníku. Cílem je procvičení pozornosti                    a pohotovosti při čtení textu. Během prezentace žáci hledají skrytá slova ve větách, podle čísel seřazují pranostiky.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Vylušti skrývačky a náměty z venkova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4608512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Alou, Karle, do kolečka!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Na hoře Kalán je pramen.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Hle, synek se houpá na větvi!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Pasáci vedou brav a skot.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Rodná vesničko má!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4503400"/>
            <a:ext cx="4608512" cy="19389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lou, Ka</a:t>
            </a:r>
            <a:r>
              <a:rPr lang="cs-CZ" sz="2400" dirty="0" smtClean="0"/>
              <a:t>rle, do kolečka!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Na ho</a:t>
            </a:r>
            <a:r>
              <a:rPr lang="cs-CZ" sz="2400" dirty="0" smtClean="0">
                <a:solidFill>
                  <a:srgbClr val="FF0000"/>
                </a:solidFill>
              </a:rPr>
              <a:t>ře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Ka</a:t>
            </a:r>
            <a:r>
              <a:rPr lang="cs-CZ" sz="2400" dirty="0" smtClean="0"/>
              <a:t>lán je pramen.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H</a:t>
            </a:r>
            <a:r>
              <a:rPr lang="cs-CZ" sz="2400" dirty="0" smtClean="0">
                <a:solidFill>
                  <a:srgbClr val="FF0000"/>
                </a:solidFill>
              </a:rPr>
              <a:t>le,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ynek se houpá na větvi!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Pasáci ve</a:t>
            </a:r>
            <a:r>
              <a:rPr lang="cs-CZ" sz="2400" dirty="0" smtClean="0">
                <a:solidFill>
                  <a:srgbClr val="FF0000"/>
                </a:solidFill>
              </a:rPr>
              <a:t>dou brav a </a:t>
            </a:r>
            <a:r>
              <a:rPr lang="cs-CZ" sz="2400" dirty="0" smtClean="0"/>
              <a:t>skot.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Rod</a:t>
            </a:r>
            <a:r>
              <a:rPr lang="cs-CZ" sz="2400" dirty="0" smtClean="0">
                <a:solidFill>
                  <a:srgbClr val="FF0000"/>
                </a:solidFill>
              </a:rPr>
              <a:t>ná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ves</a:t>
            </a:r>
            <a:r>
              <a:rPr lang="cs-CZ" sz="2400" dirty="0" smtClean="0"/>
              <a:t>ničko má!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4012515"/>
            <a:ext cx="230425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Řešení: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0636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Rozlušti zimní skrývačky: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5472608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Děti povída</a:t>
            </a:r>
            <a:r>
              <a:rPr lang="cs-CZ" sz="2400" dirty="0" smtClean="0">
                <a:solidFill>
                  <a:srgbClr val="FF0000"/>
                </a:solidFill>
              </a:rPr>
              <a:t>ly, že </a:t>
            </a:r>
            <a:r>
              <a:rPr lang="cs-CZ" sz="2400" dirty="0" smtClean="0"/>
              <a:t>venku sněží.</a:t>
            </a:r>
          </a:p>
          <a:p>
            <a:pPr marL="342900" indent="-342900">
              <a:buAutoNum type="arabicPeriod"/>
            </a:pPr>
            <a:r>
              <a:rPr lang="cs-CZ" sz="2400" dirty="0" err="1" smtClean="0"/>
              <a:t>Hopsa</a:t>
            </a:r>
            <a:r>
              <a:rPr lang="cs-CZ" sz="2400" dirty="0" smtClean="0"/>
              <a:t>, hej</a:t>
            </a:r>
            <a:r>
              <a:rPr lang="cs-CZ" sz="2400" dirty="0" smtClean="0">
                <a:solidFill>
                  <a:srgbClr val="FF0000"/>
                </a:solidFill>
              </a:rPr>
              <a:t>sa, ně</a:t>
            </a:r>
            <a:r>
              <a:rPr lang="cs-CZ" sz="2400" dirty="0" smtClean="0"/>
              <a:t>kdo k nám jede!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Honza </a:t>
            </a:r>
            <a:r>
              <a:rPr lang="cs-CZ" sz="2400" dirty="0" smtClean="0">
                <a:solidFill>
                  <a:srgbClr val="FF0000"/>
                </a:solidFill>
              </a:rPr>
              <a:t>sní h</a:t>
            </a:r>
            <a:r>
              <a:rPr lang="cs-CZ" sz="2400" dirty="0" smtClean="0"/>
              <a:t>odně buchet.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Vese</a:t>
            </a:r>
            <a:r>
              <a:rPr lang="cs-CZ" sz="2400" dirty="0" smtClean="0">
                <a:solidFill>
                  <a:srgbClr val="FF0000"/>
                </a:solidFill>
              </a:rPr>
              <a:t>le d</a:t>
            </a:r>
            <a:r>
              <a:rPr lang="cs-CZ" sz="2400" dirty="0" smtClean="0"/>
              <a:t>o nového dne.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03848" y="4725144"/>
            <a:ext cx="5472608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dirty="0" smtClean="0"/>
              <a:t>Děti povída</a:t>
            </a:r>
            <a:r>
              <a:rPr lang="cs-CZ" sz="2400" dirty="0" smtClean="0">
                <a:solidFill>
                  <a:srgbClr val="FF0000"/>
                </a:solidFill>
              </a:rPr>
              <a:t>ly, že </a:t>
            </a:r>
            <a:r>
              <a:rPr lang="cs-CZ" sz="2400" dirty="0" smtClean="0"/>
              <a:t>venku sněží.</a:t>
            </a:r>
          </a:p>
          <a:p>
            <a:pPr marL="342900" indent="-342900">
              <a:buAutoNum type="arabicPeriod"/>
            </a:pPr>
            <a:r>
              <a:rPr lang="cs-CZ" sz="2400" dirty="0" err="1" smtClean="0"/>
              <a:t>Hopsa</a:t>
            </a:r>
            <a:r>
              <a:rPr lang="cs-CZ" sz="2400" dirty="0" smtClean="0"/>
              <a:t>, hej</a:t>
            </a:r>
            <a:r>
              <a:rPr lang="cs-CZ" sz="2400" dirty="0" smtClean="0">
                <a:solidFill>
                  <a:srgbClr val="FF0000"/>
                </a:solidFill>
              </a:rPr>
              <a:t>sa, ně</a:t>
            </a:r>
            <a:r>
              <a:rPr lang="cs-CZ" sz="2400" dirty="0" smtClean="0"/>
              <a:t>kdo k nám jede!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Honza </a:t>
            </a:r>
            <a:r>
              <a:rPr lang="cs-CZ" sz="2400" dirty="0" smtClean="0">
                <a:solidFill>
                  <a:srgbClr val="FF0000"/>
                </a:solidFill>
              </a:rPr>
              <a:t>sní h</a:t>
            </a:r>
            <a:r>
              <a:rPr lang="cs-CZ" sz="2400" dirty="0" smtClean="0"/>
              <a:t>odně buchet.</a:t>
            </a:r>
          </a:p>
          <a:p>
            <a:pPr marL="342900" indent="-342900">
              <a:buAutoNum type="arabicPeriod"/>
            </a:pPr>
            <a:r>
              <a:rPr lang="cs-CZ" sz="2400" dirty="0" smtClean="0"/>
              <a:t>Vese</a:t>
            </a:r>
            <a:r>
              <a:rPr lang="cs-CZ" sz="2400" dirty="0" smtClean="0">
                <a:solidFill>
                  <a:srgbClr val="FF0000"/>
                </a:solidFill>
              </a:rPr>
              <a:t>le d</a:t>
            </a:r>
            <a:r>
              <a:rPr lang="cs-CZ" sz="2400" dirty="0" smtClean="0"/>
              <a:t>o nového dne.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03848" y="4095570"/>
            <a:ext cx="2304256" cy="461665"/>
          </a:xfrm>
          <a:prstGeom prst="rect">
            <a:avLst/>
          </a:prstGeom>
          <a:solidFill>
            <a:schemeClr val="bg1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Řešení: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642841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Vylušti pořekadla a zapiš je do sešitu: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1440160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/>
              <a:t>n</a:t>
            </a:r>
            <a:r>
              <a:rPr lang="cs-CZ" sz="2400" dirty="0" smtClean="0"/>
              <a:t>or </a:t>
            </a:r>
          </a:p>
          <a:p>
            <a:r>
              <a:rPr lang="cs-CZ" sz="2400" dirty="0" smtClean="0"/>
              <a:t>4. </a:t>
            </a:r>
            <a:r>
              <a:rPr lang="cs-CZ" sz="2400" dirty="0" err="1"/>
              <a:t>l</a:t>
            </a:r>
            <a:r>
              <a:rPr lang="cs-CZ" sz="2400" dirty="0" err="1" smtClean="0"/>
              <a:t>ý</a:t>
            </a:r>
            <a:endParaRPr lang="cs-CZ" sz="2400" dirty="0" smtClean="0"/>
          </a:p>
          <a:p>
            <a:r>
              <a:rPr lang="cs-CZ" sz="2400" dirty="0" smtClean="0"/>
              <a:t>1. Ú</a:t>
            </a:r>
          </a:p>
          <a:p>
            <a:r>
              <a:rPr lang="cs-CZ" sz="2400" dirty="0" smtClean="0"/>
              <a:t>3. </a:t>
            </a:r>
            <a:r>
              <a:rPr lang="cs-CZ" sz="2400" dirty="0" err="1" smtClean="0"/>
              <a:t>bí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2276872"/>
            <a:ext cx="1440160" cy="1569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po</a:t>
            </a:r>
          </a:p>
          <a:p>
            <a:r>
              <a:rPr lang="cs-CZ" sz="2400" dirty="0" smtClean="0"/>
              <a:t>8. </a:t>
            </a:r>
            <a:r>
              <a:rPr lang="cs-CZ" sz="2400" dirty="0" err="1"/>
              <a:t>l</a:t>
            </a:r>
            <a:r>
              <a:rPr lang="cs-CZ" sz="2400" dirty="0" err="1" smtClean="0"/>
              <a:t>í</a:t>
            </a:r>
            <a:endParaRPr lang="cs-CZ" sz="2400" dirty="0" smtClean="0"/>
          </a:p>
          <a:p>
            <a:r>
              <a:rPr lang="cs-CZ" sz="2400" dirty="0" smtClean="0"/>
              <a:t>6. </a:t>
            </a:r>
            <a:r>
              <a:rPr lang="cs-CZ" sz="2400" dirty="0" err="1"/>
              <a:t>l</a:t>
            </a:r>
            <a:r>
              <a:rPr lang="cs-CZ" sz="2400" dirty="0" err="1" smtClean="0"/>
              <a:t>e</a:t>
            </a:r>
            <a:endParaRPr lang="cs-CZ" sz="2400" dirty="0" smtClean="0"/>
          </a:p>
          <a:p>
            <a:r>
              <a:rPr lang="cs-CZ" sz="2400" dirty="0" smtClean="0"/>
              <a:t>7. </a:t>
            </a:r>
            <a:r>
              <a:rPr lang="cs-CZ" sz="2400" dirty="0" err="1" smtClean="0"/>
              <a:t>sí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2276872"/>
            <a:ext cx="1584176" cy="26776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Bře</a:t>
            </a:r>
          </a:p>
          <a:p>
            <a:r>
              <a:rPr lang="cs-CZ" sz="2400" dirty="0" smtClean="0"/>
              <a:t>4. kam</a:t>
            </a:r>
          </a:p>
          <a:p>
            <a:r>
              <a:rPr lang="cs-CZ" sz="2400" dirty="0" smtClean="0"/>
              <a:t>3. za</a:t>
            </a:r>
          </a:p>
          <a:p>
            <a:r>
              <a:rPr lang="cs-CZ" sz="2400" dirty="0" smtClean="0"/>
              <a:t>6. </a:t>
            </a:r>
            <a:r>
              <a:rPr lang="cs-CZ" sz="2400" dirty="0" err="1"/>
              <a:t>v</a:t>
            </a:r>
            <a:r>
              <a:rPr lang="cs-CZ" sz="2400" dirty="0" err="1" smtClean="0"/>
              <a:t>le</a:t>
            </a:r>
            <a:endParaRPr lang="cs-CZ" sz="2400" dirty="0" smtClean="0"/>
          </a:p>
          <a:p>
            <a:r>
              <a:rPr lang="cs-CZ" sz="2400" dirty="0" smtClean="0"/>
              <a:t>2. zen</a:t>
            </a:r>
          </a:p>
          <a:p>
            <a:r>
              <a:rPr lang="cs-CZ" sz="2400" dirty="0" smtClean="0"/>
              <a:t>5. na</a:t>
            </a:r>
          </a:p>
          <a:p>
            <a:r>
              <a:rPr lang="cs-CZ" sz="2400" dirty="0" smtClean="0"/>
              <a:t>7. zem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32240" y="2255168"/>
            <a:ext cx="1800200" cy="267765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 dem</a:t>
            </a:r>
          </a:p>
          <a:p>
            <a:r>
              <a:rPr lang="cs-CZ" sz="2400" dirty="0" smtClean="0"/>
              <a:t>3. </a:t>
            </a:r>
            <a:r>
              <a:rPr lang="cs-CZ" sz="2400" dirty="0" err="1"/>
              <a:t>j</a:t>
            </a:r>
            <a:r>
              <a:rPr lang="cs-CZ" sz="2400" dirty="0" err="1" smtClean="0"/>
              <a:t>eš</a:t>
            </a:r>
            <a:endParaRPr lang="cs-CZ" sz="2400" dirty="0" smtClean="0"/>
          </a:p>
          <a:p>
            <a:r>
              <a:rPr lang="cs-CZ" sz="2400" dirty="0" smtClean="0"/>
              <a:t>1. </a:t>
            </a:r>
            <a:r>
              <a:rPr lang="cs-CZ" sz="2400" dirty="0" err="1" smtClean="0"/>
              <a:t>Du</a:t>
            </a:r>
            <a:endParaRPr lang="cs-CZ" sz="2400" dirty="0" smtClean="0"/>
          </a:p>
          <a:p>
            <a:r>
              <a:rPr lang="cs-CZ" sz="2400" dirty="0" smtClean="0"/>
              <a:t>5. tam</a:t>
            </a:r>
          </a:p>
          <a:p>
            <a:r>
              <a:rPr lang="cs-CZ" sz="2400" dirty="0" smtClean="0"/>
              <a:t>2. ben</a:t>
            </a:r>
          </a:p>
          <a:p>
            <a:r>
              <a:rPr lang="cs-CZ" sz="2400" dirty="0" smtClean="0"/>
              <a:t>4. tě</a:t>
            </a:r>
          </a:p>
          <a:p>
            <a:r>
              <a:rPr lang="cs-CZ" sz="2400" dirty="0" smtClean="0"/>
              <a:t>6. </a:t>
            </a:r>
            <a:r>
              <a:rPr lang="cs-CZ" sz="2400" dirty="0" err="1" smtClean="0"/>
              <a:t>bu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57873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132856"/>
            <a:ext cx="4392488" cy="523220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Únor bílý, pole sílí.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12976"/>
            <a:ext cx="4392488" cy="523220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Březen, za kamna vlezem.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293096"/>
            <a:ext cx="4392488" cy="523220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Duben, ještě tam </a:t>
            </a:r>
            <a:r>
              <a:rPr lang="cs-CZ" sz="2800" dirty="0" err="1" smtClean="0"/>
              <a:t>budem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4188" y="5445224"/>
            <a:ext cx="604867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Znáš ještě jiná pořekadla? Víš, jak se takovým pořekadlům říká?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5445224"/>
            <a:ext cx="1296144" cy="36933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pranostiky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471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MICHALOVÁ, Zdeňka. </a:t>
            </a:r>
            <a:r>
              <a:rPr lang="cs-CZ" i="1" dirty="0"/>
              <a:t>Čítanka pro dyslektiky</a:t>
            </a:r>
            <a:r>
              <a:rPr lang="cs-CZ" dirty="0"/>
              <a:t>. 1. vyd. Havlíčkův Brod: Tobiáš, 1997, s. </a:t>
            </a:r>
            <a:r>
              <a:rPr lang="cs-CZ" dirty="0" smtClean="0"/>
              <a:t>30. </a:t>
            </a:r>
            <a:r>
              <a:rPr lang="cs-CZ" dirty="0"/>
              <a:t>Speciální pedagogika (Tobiáš). ISBN 808580851x.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579</TotalTime>
  <Words>368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 </vt:lpstr>
      <vt:lpstr>Vylušti skrývačky a náměty z venkova</vt:lpstr>
      <vt:lpstr>Rozlušti zimní skrývačky:</vt:lpstr>
      <vt:lpstr>Vylušti pořekadla a zapiš je do sešitu:</vt:lpstr>
      <vt:lpstr>Řešení: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59</cp:revision>
  <dcterms:created xsi:type="dcterms:W3CDTF">2013-04-08T11:36:48Z</dcterms:created>
  <dcterms:modified xsi:type="dcterms:W3CDTF">2013-06-06T18:20:37Z</dcterms:modified>
</cp:coreProperties>
</file>