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5" r:id="rId4"/>
    <p:sldId id="263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5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2286292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rýmy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VY_12_INOVACE_23_RÝMY_1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7. 1. 2013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jazykolam, rým, voda, Škoda, vlak, vrak, maska, láska, sobota, nota, rok, Krok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přimět žáky k tomu, aby přemýšleli nad svou odpovědí tak, aby zapadla do vzorce rýmů a navíc byla pravdivá. Tyto rýmy jsou jednoduché pro ty, kteří mají všeobecný přehled.          V úvodní části si mohou procvičit svůj jazyk na jazykolamech.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 úvod přečti a zopakuj nahlas </a:t>
            </a:r>
            <a:r>
              <a:rPr lang="cs-CZ" dirty="0"/>
              <a:t>j</a:t>
            </a:r>
            <a:r>
              <a:rPr lang="cs-CZ" dirty="0" smtClean="0"/>
              <a:t>azykolamy: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420888"/>
            <a:ext cx="3024336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Strč prst skrz krk.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9888" y="3933056"/>
            <a:ext cx="3880048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Čtvrt tvrze – půl tvrze.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32920" y="5449579"/>
            <a:ext cx="4176464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Had hádá hadu záhadu.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2228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Hra </a:t>
            </a:r>
            <a:r>
              <a:rPr lang="cs-CZ" smtClean="0"/>
              <a:t>na rýmy_1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Co máš dělat? Poradím: </a:t>
            </a:r>
            <a:br>
              <a:rPr lang="cs-CZ" sz="2700" dirty="0" smtClean="0"/>
            </a:br>
            <a:r>
              <a:rPr lang="cs-CZ" sz="2700" dirty="0" smtClean="0"/>
              <a:t>přečti verš a dopiš rým.</a:t>
            </a:r>
            <a:endParaRPr lang="cs-CZ" sz="27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33123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to led? Zmrzlá _ _ _ _,</a:t>
            </a:r>
          </a:p>
          <a:p>
            <a:r>
              <a:rPr lang="cs-CZ" sz="2000" dirty="0" smtClean="0"/>
              <a:t>Značka našich aut je _ _ _ _ _,</a:t>
            </a:r>
          </a:p>
          <a:p>
            <a:r>
              <a:rPr lang="cs-CZ" sz="2000" dirty="0" smtClean="0"/>
              <a:t>Po kolejích jezdí _ _ _ _,</a:t>
            </a:r>
          </a:p>
          <a:p>
            <a:r>
              <a:rPr lang="cs-CZ" sz="2000" dirty="0" smtClean="0"/>
              <a:t>Potopená loď je _ _ _ _.</a:t>
            </a:r>
          </a:p>
          <a:p>
            <a:r>
              <a:rPr lang="cs-CZ" sz="2000" dirty="0" smtClean="0"/>
              <a:t>Škrabošce se říká _ _ _ _ _,</a:t>
            </a:r>
          </a:p>
          <a:p>
            <a:r>
              <a:rPr lang="cs-CZ" sz="2000" dirty="0" smtClean="0"/>
              <a:t>Nejkrásnějším citům _ _ _ _ _,</a:t>
            </a:r>
          </a:p>
          <a:p>
            <a:r>
              <a:rPr lang="cs-CZ" sz="2000" dirty="0" smtClean="0"/>
              <a:t>Padesát je ze sta _ _ _ ,</a:t>
            </a:r>
          </a:p>
          <a:p>
            <a:r>
              <a:rPr lang="cs-CZ" sz="2000" dirty="0" smtClean="0"/>
              <a:t>A nad </a:t>
            </a:r>
            <a:r>
              <a:rPr lang="cs-CZ" sz="2000" dirty="0"/>
              <a:t>z</a:t>
            </a:r>
            <a:r>
              <a:rPr lang="cs-CZ" sz="2000" dirty="0" smtClean="0"/>
              <a:t>lato někdy _ _  _. </a:t>
            </a:r>
          </a:p>
          <a:p>
            <a:r>
              <a:rPr lang="cs-CZ" sz="2000" dirty="0" smtClean="0"/>
              <a:t>Neděle je po _ _ _ _ _ _,</a:t>
            </a:r>
          </a:p>
          <a:p>
            <a:r>
              <a:rPr lang="cs-CZ" sz="2000" dirty="0" smtClean="0"/>
              <a:t>Kousek hudby v každé _ _ _ _,</a:t>
            </a:r>
          </a:p>
          <a:p>
            <a:r>
              <a:rPr lang="cs-CZ" sz="2000" dirty="0" smtClean="0"/>
              <a:t>V pokladně je _ _ _ _ _ _ _ _ _,</a:t>
            </a:r>
          </a:p>
          <a:p>
            <a:r>
              <a:rPr lang="cs-CZ" sz="2000" dirty="0" smtClean="0"/>
              <a:t>Za otázkou _ _ _ _ _ _ _,</a:t>
            </a:r>
          </a:p>
          <a:p>
            <a:r>
              <a:rPr lang="cs-CZ" sz="2000" dirty="0" smtClean="0"/>
              <a:t>Denní tisk jsou _ _ _ _ _ _,</a:t>
            </a:r>
          </a:p>
          <a:p>
            <a:r>
              <a:rPr lang="cs-CZ" sz="2000" dirty="0" smtClean="0"/>
              <a:t>Otec hlava _ _ _ _ _ _,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1916832"/>
            <a:ext cx="40324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Sparta hraje v první _ _ _ _,</a:t>
            </a:r>
          </a:p>
          <a:p>
            <a:r>
              <a:rPr lang="cs-CZ" sz="2000" dirty="0" smtClean="0"/>
              <a:t>Známá šikmá věž je v _ _ _ _.</a:t>
            </a:r>
          </a:p>
          <a:p>
            <a:r>
              <a:rPr lang="cs-CZ" sz="2000" dirty="0" smtClean="0"/>
              <a:t>Dvanáct měsíců má _ _ _,</a:t>
            </a:r>
          </a:p>
          <a:p>
            <a:r>
              <a:rPr lang="cs-CZ" sz="2000" dirty="0" smtClean="0"/>
              <a:t>Tři dcery měl kníže _ _ _ :</a:t>
            </a:r>
          </a:p>
          <a:p>
            <a:r>
              <a:rPr lang="cs-CZ" sz="2000" dirty="0" smtClean="0"/>
              <a:t>Kazi, Tetu, _ _ _ _ _ _,</a:t>
            </a:r>
          </a:p>
          <a:p>
            <a:r>
              <a:rPr lang="cs-CZ" sz="2000" dirty="0" smtClean="0"/>
              <a:t>Zapiš si to za _ _ _ !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98032" y="4293096"/>
            <a:ext cx="4032448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Nejprve si rýmy přečti potichu, připrav si své odpovědi (můžeš si odpovědi napsat i do sešitu). Počet čárek odpovídá počtu písmen v odpovědi.</a:t>
            </a:r>
          </a:p>
          <a:p>
            <a:r>
              <a:rPr lang="cs-CZ" dirty="0" smtClean="0"/>
              <a:t>Na dalším snímku si své odpovědi porovnej s originálem.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02088" y="6318037"/>
            <a:ext cx="3514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(Jiří Havel: Ať se mračí jenom mrak)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412968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Trefil/a ses do odpovědí?</a:t>
            </a:r>
            <a:endParaRPr lang="cs-CZ" sz="27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33123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Co je to led? Zmrzlá </a:t>
            </a:r>
            <a:r>
              <a:rPr lang="cs-CZ" sz="2000" b="1" dirty="0" smtClean="0"/>
              <a:t>voda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načka našich aut je </a:t>
            </a:r>
            <a:r>
              <a:rPr lang="cs-CZ" sz="2000" b="1" dirty="0" smtClean="0"/>
              <a:t>Škoda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o kolejích jezdí </a:t>
            </a:r>
            <a:r>
              <a:rPr lang="cs-CZ" sz="2000" b="1" dirty="0" smtClean="0"/>
              <a:t>vlak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otopená loď je </a:t>
            </a:r>
            <a:r>
              <a:rPr lang="cs-CZ" sz="2000" b="1" dirty="0" smtClean="0"/>
              <a:t>vrak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Škrabošce se říká </a:t>
            </a:r>
            <a:r>
              <a:rPr lang="cs-CZ" sz="2000" b="1" dirty="0" smtClean="0"/>
              <a:t>maska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ejkrásnějším citům </a:t>
            </a:r>
            <a:r>
              <a:rPr lang="cs-CZ" sz="2000" b="1" dirty="0" smtClean="0"/>
              <a:t>láska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adesát je ze sta </a:t>
            </a:r>
            <a:r>
              <a:rPr lang="cs-CZ" sz="2000" b="1" dirty="0" smtClean="0"/>
              <a:t>půl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a</a:t>
            </a:r>
            <a:r>
              <a:rPr lang="cs-CZ" sz="2000" dirty="0" smtClean="0"/>
              <a:t> nad </a:t>
            </a:r>
            <a:r>
              <a:rPr lang="cs-CZ" sz="2000" dirty="0"/>
              <a:t>z</a:t>
            </a:r>
            <a:r>
              <a:rPr lang="cs-CZ" sz="2000" dirty="0" smtClean="0"/>
              <a:t>lato někdy </a:t>
            </a:r>
            <a:r>
              <a:rPr lang="cs-CZ" sz="2000" b="1" dirty="0" smtClean="0"/>
              <a:t>sůl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Neděle je po </a:t>
            </a:r>
            <a:r>
              <a:rPr lang="cs-CZ" sz="2000" b="1" dirty="0" smtClean="0"/>
              <a:t>sobotě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k</a:t>
            </a:r>
            <a:r>
              <a:rPr lang="cs-CZ" sz="2000" dirty="0" smtClean="0"/>
              <a:t>ousek hudby v každé </a:t>
            </a:r>
            <a:r>
              <a:rPr lang="cs-CZ" sz="2000" b="1" dirty="0" smtClean="0"/>
              <a:t>notě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v</a:t>
            </a:r>
            <a:r>
              <a:rPr lang="cs-CZ" sz="2000" dirty="0" smtClean="0"/>
              <a:t> pokladně je </a:t>
            </a:r>
            <a:r>
              <a:rPr lang="cs-CZ" sz="2000" b="1" dirty="0" smtClean="0"/>
              <a:t>pokladník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a otázkou </a:t>
            </a:r>
            <a:r>
              <a:rPr lang="cs-CZ" sz="2000" b="1" dirty="0" smtClean="0"/>
              <a:t>otazník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d</a:t>
            </a:r>
            <a:r>
              <a:rPr lang="cs-CZ" sz="2000" dirty="0" smtClean="0"/>
              <a:t>enní tisk jsou </a:t>
            </a:r>
            <a:r>
              <a:rPr lang="cs-CZ" sz="2000" b="1" dirty="0" smtClean="0"/>
              <a:t>noviny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o</a:t>
            </a:r>
            <a:r>
              <a:rPr lang="cs-CZ" sz="2000" dirty="0" smtClean="0"/>
              <a:t>tec hlava </a:t>
            </a:r>
            <a:r>
              <a:rPr lang="cs-CZ" sz="2000" b="1" dirty="0" smtClean="0"/>
              <a:t>rodiny</a:t>
            </a:r>
            <a:r>
              <a:rPr lang="cs-CZ" sz="2000" dirty="0" smtClean="0"/>
              <a:t>,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1916832"/>
            <a:ext cx="40324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Sparta hraje v první </a:t>
            </a:r>
            <a:r>
              <a:rPr lang="cs-CZ" sz="2000" b="1" dirty="0" smtClean="0"/>
              <a:t>lize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z</a:t>
            </a:r>
            <a:r>
              <a:rPr lang="cs-CZ" sz="2000" dirty="0" smtClean="0"/>
              <a:t>námá šikmá věž je v </a:t>
            </a:r>
            <a:r>
              <a:rPr lang="cs-CZ" sz="2000" b="1" dirty="0" smtClean="0"/>
              <a:t>Pise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Dvanáct měsíců má </a:t>
            </a:r>
            <a:r>
              <a:rPr lang="cs-CZ" sz="2000" b="1" dirty="0" smtClean="0"/>
              <a:t>rok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ři dcery měl kníže </a:t>
            </a:r>
            <a:r>
              <a:rPr lang="cs-CZ" sz="2000" b="1" dirty="0" smtClean="0"/>
              <a:t>Krok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Kazi, Tetu, </a:t>
            </a:r>
            <a:r>
              <a:rPr lang="cs-CZ" sz="2000" b="1" dirty="0" smtClean="0"/>
              <a:t>Libuši</a:t>
            </a:r>
            <a:r>
              <a:rPr lang="cs-CZ" sz="2000" dirty="0" smtClean="0"/>
              <a:t>,</a:t>
            </a:r>
          </a:p>
          <a:p>
            <a:r>
              <a:rPr lang="cs-CZ" sz="2000" dirty="0" smtClean="0"/>
              <a:t>Zapiš si to za </a:t>
            </a:r>
            <a:r>
              <a:rPr lang="cs-CZ" sz="2000" b="1" dirty="0" smtClean="0"/>
              <a:t>uši</a:t>
            </a:r>
            <a:r>
              <a:rPr lang="cs-CZ" sz="2000" dirty="0" smtClean="0"/>
              <a:t>!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98032" y="4509120"/>
            <a:ext cx="4018384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Určitě ses trefil/a do odpovědí, pokud ne, můžeš si je opravit.</a:t>
            </a:r>
          </a:p>
          <a:p>
            <a:pPr algn="just"/>
            <a:r>
              <a:rPr lang="cs-CZ" dirty="0" smtClean="0"/>
              <a:t>Zkus vymyslet nějaké pravdivé krátké rýmy ze života, abychom na ně dokázalo odpovědět všichni.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802088" y="6318037"/>
            <a:ext cx="3514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(Jiří Havel: Ať se mračí jenom mrak)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4176919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ULRYCHOVÁ, Irina. </a:t>
            </a:r>
            <a:r>
              <a:rPr lang="cs-CZ" i="1" dirty="0"/>
              <a:t>Čteme si a hrajeme si</a:t>
            </a:r>
            <a:r>
              <a:rPr lang="cs-CZ" dirty="0"/>
              <a:t>. Vyd. 1. Praha: </a:t>
            </a:r>
            <a:r>
              <a:rPr lang="cs-CZ" dirty="0" err="1"/>
              <a:t>Pansofia</a:t>
            </a:r>
            <a:r>
              <a:rPr lang="cs-CZ" dirty="0"/>
              <a:t>, 1996, s. 5</a:t>
            </a:r>
            <a:r>
              <a:rPr lang="cs-CZ" dirty="0" smtClean="0"/>
              <a:t>. </a:t>
            </a:r>
            <a:r>
              <a:rPr lang="cs-CZ" dirty="0"/>
              <a:t>ISBN 808580476x. 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590</TotalTime>
  <Words>554</Words>
  <Application>Microsoft Office PowerPoint</Application>
  <PresentationFormat>Předvádění na obrazovce (4:3)</PresentationFormat>
  <Paragraphs>75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 </vt:lpstr>
      <vt:lpstr>Na úvod přečti a zopakuj nahlas jazykolamy:</vt:lpstr>
      <vt:lpstr>Hra na rýmy_1 Co máš dělat? Poradím:  přečti verš a dopiš rým.</vt:lpstr>
      <vt:lpstr>Trefil/a ses do odpovědí?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61</cp:revision>
  <dcterms:created xsi:type="dcterms:W3CDTF">2013-04-08T11:36:48Z</dcterms:created>
  <dcterms:modified xsi:type="dcterms:W3CDTF">2013-06-06T18:29:02Z</dcterms:modified>
</cp:coreProperties>
</file>