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82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96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539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029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234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748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636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942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619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518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9BDE3-D2BF-4820-843A-33A88739DB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44C9A7-C506-418A-BA68-F03F3F5CB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439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</a:rPr>
              <a:t>Doplňování členů do textu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09120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Mgr. Lenka Nováková – 1.ZŠ Horní Slavkov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VY_32_INOVACE_č.6_Doplňování členů do textu</a:t>
            </a:r>
          </a:p>
          <a:p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15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Doplň správně členy: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sz="1900" b="1" dirty="0" smtClean="0"/>
              <a:t>In……… </a:t>
            </a:r>
            <a:r>
              <a:rPr lang="cs-CZ" sz="1900" b="1" dirty="0" err="1" smtClean="0"/>
              <a:t>Schrank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habe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ich</a:t>
            </a:r>
            <a:r>
              <a:rPr lang="cs-CZ" sz="1900" b="1" dirty="0" smtClean="0"/>
              <a:t>  </a:t>
            </a:r>
            <a:r>
              <a:rPr lang="cs-CZ" sz="1900" b="1" dirty="0" err="1" smtClean="0"/>
              <a:t>meine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Kleidung</a:t>
            </a:r>
            <a:r>
              <a:rPr lang="cs-CZ" sz="1900" b="1" dirty="0" smtClean="0"/>
              <a:t>. Peter </a:t>
            </a:r>
            <a:r>
              <a:rPr lang="cs-CZ" sz="1900" b="1" dirty="0" err="1" smtClean="0"/>
              <a:t>hat</a:t>
            </a:r>
            <a:r>
              <a:rPr lang="cs-CZ" sz="1900" b="1" dirty="0" smtClean="0"/>
              <a:t>  </a:t>
            </a:r>
            <a:r>
              <a:rPr lang="cs-CZ" sz="1900" b="1" dirty="0" err="1" smtClean="0"/>
              <a:t>das</a:t>
            </a:r>
            <a:r>
              <a:rPr lang="cs-CZ" sz="1900" b="1" dirty="0" smtClean="0"/>
              <a:t> Buch in …………… </a:t>
            </a:r>
            <a:r>
              <a:rPr lang="cs-CZ" sz="1900" b="1" dirty="0" err="1" smtClean="0"/>
              <a:t>Tasche</a:t>
            </a:r>
            <a:r>
              <a:rPr lang="cs-CZ" sz="1900" b="1" dirty="0" smtClean="0"/>
              <a:t>. Die </a:t>
            </a:r>
            <a:r>
              <a:rPr lang="cs-CZ" sz="1900" b="1" dirty="0" err="1" smtClean="0"/>
              <a:t>Lampe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hangt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auf</a:t>
            </a:r>
            <a:r>
              <a:rPr lang="cs-CZ" sz="1900" b="1" dirty="0" smtClean="0"/>
              <a:t>  ……...Wand. </a:t>
            </a:r>
            <a:r>
              <a:rPr lang="cs-CZ" sz="1900" b="1" dirty="0" err="1" smtClean="0"/>
              <a:t>Gib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mir</a:t>
            </a:r>
            <a:r>
              <a:rPr lang="cs-CZ" sz="1900" b="1" dirty="0" smtClean="0"/>
              <a:t>,  </a:t>
            </a:r>
            <a:r>
              <a:rPr lang="cs-CZ" sz="1900" b="1" dirty="0" err="1" smtClean="0"/>
              <a:t>bitte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die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Torte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auf</a:t>
            </a:r>
            <a:r>
              <a:rPr lang="cs-CZ" sz="1900" b="1" dirty="0" smtClean="0"/>
              <a:t>……………</a:t>
            </a:r>
            <a:r>
              <a:rPr lang="cs-CZ" sz="1900" b="1" dirty="0" err="1" smtClean="0"/>
              <a:t>Tisch</a:t>
            </a:r>
            <a:r>
              <a:rPr lang="cs-CZ" sz="1900" b="1" dirty="0" smtClean="0"/>
              <a:t>. In ……….</a:t>
            </a:r>
            <a:r>
              <a:rPr lang="cs-CZ" sz="1900" b="1" dirty="0" err="1" smtClean="0"/>
              <a:t>Haus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sind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viele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Zimmer</a:t>
            </a:r>
            <a:r>
              <a:rPr lang="cs-CZ" sz="1900" b="1" dirty="0" smtClean="0"/>
              <a:t>.  </a:t>
            </a:r>
            <a:r>
              <a:rPr lang="cs-CZ" sz="1900" b="1" dirty="0" err="1" smtClean="0"/>
              <a:t>Auf</a:t>
            </a:r>
            <a:r>
              <a:rPr lang="cs-CZ" sz="1900" b="1" dirty="0" smtClean="0"/>
              <a:t>………… </a:t>
            </a:r>
            <a:r>
              <a:rPr lang="cs-CZ" sz="1900" b="1" dirty="0" err="1" smtClean="0"/>
              <a:t>Teller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ist</a:t>
            </a:r>
            <a:r>
              <a:rPr lang="cs-CZ" sz="1900" b="1" dirty="0"/>
              <a:t> </a:t>
            </a:r>
            <a:r>
              <a:rPr lang="cs-CZ" sz="1900" b="1" dirty="0" smtClean="0"/>
              <a:t>der </a:t>
            </a:r>
            <a:r>
              <a:rPr lang="cs-CZ" sz="1900" b="1" dirty="0" err="1" smtClean="0"/>
              <a:t>Schnitzel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mit</a:t>
            </a:r>
            <a:r>
              <a:rPr lang="cs-CZ" sz="1900" b="1" dirty="0" smtClean="0"/>
              <a:t> den </a:t>
            </a:r>
            <a:r>
              <a:rPr lang="cs-CZ" sz="1900" b="1" dirty="0" err="1" smtClean="0"/>
              <a:t>Kartoffeln</a:t>
            </a:r>
            <a:r>
              <a:rPr lang="cs-CZ" sz="1900" b="1" dirty="0" smtClean="0"/>
              <a:t>.  </a:t>
            </a:r>
            <a:r>
              <a:rPr lang="cs-CZ" sz="1900" b="1" dirty="0" err="1" smtClean="0"/>
              <a:t>Wir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haben</a:t>
            </a:r>
            <a:r>
              <a:rPr lang="cs-CZ" sz="1900" b="1" dirty="0" smtClean="0"/>
              <a:t> in…………. </a:t>
            </a:r>
            <a:r>
              <a:rPr lang="cs-CZ" sz="1900" b="1" dirty="0" err="1" smtClean="0"/>
              <a:t>Fenster</a:t>
            </a:r>
            <a:r>
              <a:rPr lang="cs-CZ" sz="1900" b="1" dirty="0"/>
              <a:t> </a:t>
            </a:r>
            <a:r>
              <a:rPr lang="cs-CZ" sz="1900" b="1" dirty="0" err="1" smtClean="0"/>
              <a:t>die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Blumen</a:t>
            </a:r>
            <a:r>
              <a:rPr lang="cs-CZ" sz="1900" b="1" dirty="0" smtClean="0"/>
              <a:t>.  </a:t>
            </a:r>
            <a:r>
              <a:rPr lang="cs-CZ" sz="1900" b="1" dirty="0" err="1" smtClean="0"/>
              <a:t>Ich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fahre</a:t>
            </a:r>
            <a:r>
              <a:rPr lang="cs-CZ" sz="1900" b="1" dirty="0" smtClean="0"/>
              <a:t> in …………..</a:t>
            </a:r>
            <a:r>
              <a:rPr lang="cs-CZ" sz="1900" b="1" dirty="0" err="1"/>
              <a:t>S</a:t>
            </a:r>
            <a:r>
              <a:rPr lang="cs-CZ" sz="1900" b="1" dirty="0" err="1" smtClean="0"/>
              <a:t>chule</a:t>
            </a:r>
            <a:r>
              <a:rPr lang="cs-CZ" sz="1900" b="1" dirty="0" smtClean="0"/>
              <a:t>  </a:t>
            </a:r>
            <a:r>
              <a:rPr lang="cs-CZ" sz="1900" b="1" dirty="0" err="1" smtClean="0"/>
              <a:t>mit</a:t>
            </a:r>
            <a:r>
              <a:rPr lang="cs-CZ" sz="1900" b="1" dirty="0" smtClean="0"/>
              <a:t> …………..Auto </a:t>
            </a:r>
            <a:r>
              <a:rPr lang="cs-CZ" sz="1900" b="1" dirty="0" err="1" smtClean="0"/>
              <a:t>mit</a:t>
            </a:r>
            <a:r>
              <a:rPr lang="cs-CZ" sz="1900" b="1" dirty="0" smtClean="0"/>
              <a:t>………Vater. </a:t>
            </a:r>
            <a:r>
              <a:rPr lang="cs-CZ" sz="1900" b="1" dirty="0" err="1" smtClean="0"/>
              <a:t>Heute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nachmittag</a:t>
            </a:r>
            <a:r>
              <a:rPr lang="cs-CZ" sz="1900" b="1" dirty="0" smtClean="0"/>
              <a:t> bin </a:t>
            </a:r>
            <a:r>
              <a:rPr lang="cs-CZ" sz="1900" b="1" dirty="0" err="1" smtClean="0"/>
              <a:t>ich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bei</a:t>
            </a:r>
            <a:r>
              <a:rPr lang="cs-CZ" sz="1900" b="1" dirty="0" smtClean="0"/>
              <a:t>…………</a:t>
            </a:r>
            <a:r>
              <a:rPr lang="cs-CZ" sz="1900" b="1" dirty="0" err="1" smtClean="0"/>
              <a:t>Oma</a:t>
            </a:r>
            <a:r>
              <a:rPr lang="cs-CZ" sz="1900" b="1" dirty="0" smtClean="0"/>
              <a:t>. Die </a:t>
            </a:r>
            <a:r>
              <a:rPr lang="cs-CZ" sz="1900" b="1" dirty="0" err="1" smtClean="0"/>
              <a:t>Schokolade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kaufen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wir</a:t>
            </a:r>
            <a:r>
              <a:rPr lang="cs-CZ" sz="1900" b="1" dirty="0" smtClean="0"/>
              <a:t>  in……………..</a:t>
            </a:r>
            <a:r>
              <a:rPr lang="cs-CZ" sz="1900" b="1" dirty="0" err="1" smtClean="0"/>
              <a:t>Geschaft</a:t>
            </a:r>
            <a:r>
              <a:rPr lang="cs-CZ" sz="1900" b="1" dirty="0" smtClean="0"/>
              <a:t>. </a:t>
            </a:r>
            <a:r>
              <a:rPr lang="cs-CZ" sz="1900" b="1" dirty="0" err="1" smtClean="0"/>
              <a:t>Das</a:t>
            </a:r>
            <a:r>
              <a:rPr lang="cs-CZ" sz="1900" b="1" dirty="0" smtClean="0"/>
              <a:t> Heft </a:t>
            </a:r>
            <a:r>
              <a:rPr lang="cs-CZ" sz="1900" b="1" dirty="0" err="1" smtClean="0"/>
              <a:t>liegt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auf</a:t>
            </a:r>
            <a:r>
              <a:rPr lang="cs-CZ" sz="1900" b="1" dirty="0" smtClean="0"/>
              <a:t>………….Bank.  </a:t>
            </a:r>
            <a:r>
              <a:rPr lang="cs-CZ" sz="1900" b="1" dirty="0" err="1" smtClean="0"/>
              <a:t>Fur</a:t>
            </a:r>
            <a:r>
              <a:rPr lang="cs-CZ" sz="1900" b="1" dirty="0" smtClean="0"/>
              <a:t> …………. </a:t>
            </a:r>
            <a:r>
              <a:rPr lang="cs-CZ" sz="1900" b="1" dirty="0" err="1" smtClean="0"/>
              <a:t>Schwester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ist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alles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sehr</a:t>
            </a:r>
            <a:r>
              <a:rPr lang="cs-CZ" sz="1900" b="1" dirty="0" smtClean="0"/>
              <a:t> gut.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cs-CZ" sz="1800" b="1" dirty="0">
                <a:solidFill>
                  <a:srgbClr val="FF0000"/>
                </a:solidFill>
              </a:rPr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                                                             </a:t>
            </a:r>
            <a:r>
              <a:rPr lang="cs-CZ" sz="2600" b="1" dirty="0" smtClean="0">
                <a:solidFill>
                  <a:srgbClr val="FF0000"/>
                </a:solidFill>
              </a:rPr>
              <a:t>  Najdi tři chyby!</a:t>
            </a:r>
          </a:p>
        </p:txBody>
      </p:sp>
    </p:spTree>
    <p:extLst>
      <p:ext uri="{BB962C8B-B14F-4D97-AF65-F5344CB8AC3E}">
        <p14:creationId xmlns:p14="http://schemas.microsoft.com/office/powerpoint/2010/main" val="41892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sz="3800" b="1" dirty="0" smtClean="0"/>
              <a:t>In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Schrank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habe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ich</a:t>
            </a:r>
            <a:r>
              <a:rPr lang="cs-CZ" sz="3800" b="1" dirty="0" smtClean="0"/>
              <a:t>  </a:t>
            </a:r>
            <a:r>
              <a:rPr lang="cs-CZ" sz="3800" b="1" dirty="0" err="1" smtClean="0"/>
              <a:t>meine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Kleidung</a:t>
            </a:r>
            <a:r>
              <a:rPr lang="cs-CZ" sz="3800" b="1" dirty="0" smtClean="0"/>
              <a:t>. Peter </a:t>
            </a:r>
            <a:r>
              <a:rPr lang="cs-CZ" sz="3800" b="1" dirty="0" err="1" smtClean="0"/>
              <a:t>hat</a:t>
            </a:r>
            <a:r>
              <a:rPr lang="cs-CZ" sz="3800" b="1" dirty="0" smtClean="0"/>
              <a:t>  </a:t>
            </a:r>
            <a:r>
              <a:rPr lang="cs-CZ" sz="3800" b="1" dirty="0" err="1" smtClean="0"/>
              <a:t>das</a:t>
            </a:r>
            <a:r>
              <a:rPr lang="cs-CZ" sz="3800" b="1" dirty="0" smtClean="0"/>
              <a:t> Buch in </a:t>
            </a:r>
            <a:r>
              <a:rPr lang="cs-CZ" sz="3800" b="1" dirty="0" smtClean="0">
                <a:solidFill>
                  <a:srgbClr val="FF0000"/>
                </a:solidFill>
              </a:rPr>
              <a:t>der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Tasche</a:t>
            </a:r>
            <a:r>
              <a:rPr lang="cs-CZ" sz="3800" b="1" dirty="0" smtClean="0"/>
              <a:t>. Die </a:t>
            </a:r>
            <a:r>
              <a:rPr lang="cs-CZ" sz="3800" b="1" dirty="0" err="1" smtClean="0"/>
              <a:t>Lampe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hangt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auf</a:t>
            </a:r>
            <a:r>
              <a:rPr lang="cs-CZ" sz="3800" b="1" dirty="0" smtClean="0"/>
              <a:t> 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Wand. Gib mir,  bitte die Torte auf </a:t>
            </a:r>
            <a:r>
              <a:rPr lang="cs-CZ" sz="3800" b="1" dirty="0" smtClean="0">
                <a:solidFill>
                  <a:srgbClr val="FF0000"/>
                </a:solidFill>
              </a:rPr>
              <a:t>den </a:t>
            </a:r>
            <a:r>
              <a:rPr lang="cs-CZ" sz="3800" b="1" dirty="0" smtClean="0"/>
              <a:t>Tisch</a:t>
            </a:r>
            <a:r>
              <a:rPr lang="cs-CZ" sz="3800" b="1" dirty="0" smtClean="0"/>
              <a:t>. In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Haus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sind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viele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Zimmer</a:t>
            </a:r>
            <a:r>
              <a:rPr lang="cs-CZ" sz="3800" b="1" dirty="0" smtClean="0"/>
              <a:t>.  </a:t>
            </a:r>
            <a:r>
              <a:rPr lang="cs-CZ" sz="3800" b="1" dirty="0" err="1" smtClean="0"/>
              <a:t>Auf</a:t>
            </a:r>
            <a:r>
              <a:rPr lang="cs-CZ" sz="3800" b="1" dirty="0" smtClean="0"/>
              <a:t>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Teller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ist</a:t>
            </a:r>
            <a:r>
              <a:rPr lang="cs-CZ" sz="3800" b="1" dirty="0" smtClean="0"/>
              <a:t> der </a:t>
            </a:r>
            <a:r>
              <a:rPr lang="cs-CZ" sz="3800" b="1" dirty="0" err="1" smtClean="0"/>
              <a:t>Schnitzel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mit</a:t>
            </a:r>
            <a:r>
              <a:rPr lang="cs-CZ" sz="3800" b="1" dirty="0" smtClean="0"/>
              <a:t> den </a:t>
            </a:r>
            <a:r>
              <a:rPr lang="cs-CZ" sz="3800" b="1" dirty="0" err="1" smtClean="0"/>
              <a:t>Kartoffeln</a:t>
            </a:r>
            <a:r>
              <a:rPr lang="cs-CZ" sz="3800" b="1" dirty="0" smtClean="0"/>
              <a:t>.  </a:t>
            </a:r>
            <a:r>
              <a:rPr lang="cs-CZ" sz="3800" b="1" dirty="0" err="1" smtClean="0"/>
              <a:t>Wir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haben</a:t>
            </a:r>
            <a:r>
              <a:rPr lang="cs-CZ" sz="3800" b="1" dirty="0" smtClean="0"/>
              <a:t> in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Fenster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die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Blumen</a:t>
            </a:r>
            <a:r>
              <a:rPr lang="cs-CZ" sz="3800" b="1" dirty="0" smtClean="0"/>
              <a:t>.  </a:t>
            </a:r>
            <a:r>
              <a:rPr lang="cs-CZ" sz="3800" b="1" dirty="0" err="1" smtClean="0"/>
              <a:t>Ich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fahre</a:t>
            </a:r>
            <a:r>
              <a:rPr lang="cs-CZ" sz="3800" b="1" dirty="0" smtClean="0"/>
              <a:t> in </a:t>
            </a:r>
            <a:r>
              <a:rPr lang="cs-CZ" sz="3800" b="1" dirty="0" err="1" smtClean="0">
                <a:solidFill>
                  <a:srgbClr val="FF0000"/>
                </a:solidFill>
              </a:rPr>
              <a:t>die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Schule</a:t>
            </a:r>
            <a:r>
              <a:rPr lang="cs-CZ" sz="3800" b="1" dirty="0" smtClean="0"/>
              <a:t>  </a:t>
            </a:r>
            <a:r>
              <a:rPr lang="cs-CZ" sz="3800" b="1" dirty="0" err="1" smtClean="0"/>
              <a:t>mit</a:t>
            </a:r>
            <a:r>
              <a:rPr lang="cs-CZ" sz="3800" b="1" dirty="0" smtClean="0"/>
              <a:t>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Auto </a:t>
            </a:r>
            <a:r>
              <a:rPr lang="cs-CZ" sz="3800" b="1" dirty="0" err="1" smtClean="0"/>
              <a:t>mit</a:t>
            </a:r>
            <a:r>
              <a:rPr lang="cs-CZ" sz="3800" b="1" dirty="0" smtClean="0"/>
              <a:t>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Vater. </a:t>
            </a:r>
            <a:r>
              <a:rPr lang="cs-CZ" sz="3800" b="1" dirty="0" err="1" smtClean="0"/>
              <a:t>Heute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nachmittag</a:t>
            </a:r>
            <a:r>
              <a:rPr lang="cs-CZ" sz="3800" b="1" dirty="0" smtClean="0"/>
              <a:t> bin </a:t>
            </a:r>
            <a:r>
              <a:rPr lang="cs-CZ" sz="3800" b="1" dirty="0" err="1" smtClean="0"/>
              <a:t>ich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bei</a:t>
            </a:r>
            <a:r>
              <a:rPr lang="cs-CZ" sz="3800" b="1" dirty="0" smtClean="0"/>
              <a:t> </a:t>
            </a:r>
            <a:r>
              <a:rPr lang="cs-CZ" sz="3800" b="1" dirty="0" smtClean="0">
                <a:solidFill>
                  <a:srgbClr val="FF0000"/>
                </a:solidFill>
              </a:rPr>
              <a:t>der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Oma</a:t>
            </a:r>
            <a:r>
              <a:rPr lang="cs-CZ" sz="3800" b="1" dirty="0" smtClean="0"/>
              <a:t>. Die </a:t>
            </a:r>
            <a:r>
              <a:rPr lang="cs-CZ" sz="3800" b="1" dirty="0" err="1" smtClean="0"/>
              <a:t>Schokolade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kaufen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wir</a:t>
            </a:r>
            <a:r>
              <a:rPr lang="cs-CZ" sz="3800" b="1" dirty="0" smtClean="0"/>
              <a:t>  in </a:t>
            </a:r>
            <a:r>
              <a:rPr lang="cs-CZ" sz="3800" b="1" dirty="0" smtClean="0">
                <a:solidFill>
                  <a:srgbClr val="FF0000"/>
                </a:solidFill>
              </a:rPr>
              <a:t>dem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Geschaft</a:t>
            </a:r>
            <a:r>
              <a:rPr lang="cs-CZ" sz="3800" b="1" dirty="0" smtClean="0"/>
              <a:t>. </a:t>
            </a:r>
            <a:r>
              <a:rPr lang="cs-CZ" sz="3800" b="1" dirty="0" err="1" smtClean="0"/>
              <a:t>Das</a:t>
            </a:r>
            <a:r>
              <a:rPr lang="cs-CZ" sz="3800" b="1" dirty="0" smtClean="0"/>
              <a:t> Heft </a:t>
            </a:r>
            <a:r>
              <a:rPr lang="cs-CZ" sz="3800" b="1" dirty="0" err="1" smtClean="0"/>
              <a:t>liegt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auf</a:t>
            </a:r>
            <a:r>
              <a:rPr lang="cs-CZ" sz="3800" b="1" dirty="0" smtClean="0"/>
              <a:t> </a:t>
            </a:r>
            <a:r>
              <a:rPr lang="cs-CZ" sz="3800" b="1" dirty="0" smtClean="0">
                <a:solidFill>
                  <a:srgbClr val="FF0000"/>
                </a:solidFill>
              </a:rPr>
              <a:t>der</a:t>
            </a:r>
            <a:r>
              <a:rPr lang="cs-CZ" sz="3800" b="1" dirty="0" smtClean="0"/>
              <a:t> Bank.  </a:t>
            </a:r>
            <a:r>
              <a:rPr lang="cs-CZ" sz="3800" b="1" dirty="0" err="1" smtClean="0"/>
              <a:t>Fur</a:t>
            </a:r>
            <a:r>
              <a:rPr lang="cs-CZ" sz="3800" b="1" dirty="0" smtClean="0"/>
              <a:t> </a:t>
            </a:r>
            <a:r>
              <a:rPr lang="cs-CZ" sz="3800" b="1" dirty="0" err="1" smtClean="0">
                <a:solidFill>
                  <a:srgbClr val="FF0000"/>
                </a:solidFill>
              </a:rPr>
              <a:t>die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Schwester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ist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alles</a:t>
            </a:r>
            <a:r>
              <a:rPr lang="cs-CZ" sz="3800" b="1" dirty="0" smtClean="0"/>
              <a:t> </a:t>
            </a:r>
            <a:r>
              <a:rPr lang="cs-CZ" sz="3800" b="1" dirty="0" err="1" smtClean="0"/>
              <a:t>sehr</a:t>
            </a:r>
            <a:r>
              <a:rPr lang="cs-CZ" sz="3800" b="1" dirty="0" smtClean="0"/>
              <a:t> gut.</a:t>
            </a:r>
          </a:p>
          <a:p>
            <a:pPr marL="0" indent="0">
              <a:lnSpc>
                <a:spcPct val="200000"/>
              </a:lnSpc>
              <a:buNone/>
            </a:pPr>
            <a:endParaRPr lang="cs-CZ" b="1" dirty="0" smtClean="0"/>
          </a:p>
          <a:p>
            <a:pPr marL="0" indent="0" algn="ctr">
              <a:lnSpc>
                <a:spcPct val="200000"/>
              </a:lnSpc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Najdi tři chyby!  U slov  </a:t>
            </a:r>
            <a:r>
              <a:rPr lang="cs-CZ" sz="5000" b="1" dirty="0" err="1" smtClean="0">
                <a:solidFill>
                  <a:srgbClr val="FF0000"/>
                </a:solidFill>
              </a:rPr>
              <a:t>hangt</a:t>
            </a:r>
            <a:r>
              <a:rPr lang="cs-CZ" sz="5000" b="1" dirty="0" smtClean="0">
                <a:solidFill>
                  <a:srgbClr val="FF0000"/>
                </a:solidFill>
              </a:rPr>
              <a:t>, </a:t>
            </a:r>
            <a:r>
              <a:rPr lang="cs-CZ" sz="5000" b="1" dirty="0" err="1" smtClean="0">
                <a:solidFill>
                  <a:srgbClr val="FF0000"/>
                </a:solidFill>
              </a:rPr>
              <a:t>Geschaft</a:t>
            </a:r>
            <a:r>
              <a:rPr lang="cs-CZ" sz="5000" b="1" dirty="0" smtClean="0">
                <a:solidFill>
                  <a:srgbClr val="FF0000"/>
                </a:solidFill>
              </a:rPr>
              <a:t> a </a:t>
            </a:r>
            <a:r>
              <a:rPr lang="cs-CZ" sz="5000" b="1" dirty="0" err="1" smtClean="0">
                <a:solidFill>
                  <a:srgbClr val="FF0000"/>
                </a:solidFill>
              </a:rPr>
              <a:t>fur</a:t>
            </a:r>
            <a:r>
              <a:rPr lang="cs-CZ" sz="5000" b="1" dirty="0" smtClean="0">
                <a:solidFill>
                  <a:srgbClr val="FF0000"/>
                </a:solidFill>
              </a:rPr>
              <a:t> chybí přehláska.</a:t>
            </a:r>
          </a:p>
          <a:p>
            <a:pPr algn="ctr"/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Správné řešení: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60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244</Words>
  <Application>Microsoft Office PowerPoint</Application>
  <PresentationFormat>On-screen Show (4:3)</PresentationFormat>
  <Paragraphs>11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Motiv systému Office</vt:lpstr>
      <vt:lpstr>Doplňování členů do textu</vt:lpstr>
      <vt:lpstr>Doplň správně členy:</vt:lpstr>
      <vt:lpstr>Správné 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Doplňování členů do textu</dc:title>
  <dc:creator>Nováková Lenka</dc:creator>
  <cp:lastModifiedBy>Valued Acer Customer</cp:lastModifiedBy>
  <cp:revision>6</cp:revision>
  <dcterms:created xsi:type="dcterms:W3CDTF">2011-03-19T17:01:19Z</dcterms:created>
  <dcterms:modified xsi:type="dcterms:W3CDTF">2012-03-09T08:39:36Z</dcterms:modified>
</cp:coreProperties>
</file>