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5" r:id="rId5"/>
    <p:sldId id="264" r:id="rId6"/>
    <p:sldId id="266" r:id="rId7"/>
    <p:sldId id="26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5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75116277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Čtení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dramatizace krátkého příběhu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VY_12_INOVACE_26_POKAŽENÝ_ZUB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28. 1. 2013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procházka, myšlenek, Stromovka, svrchník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nácvik čtení trojslabičných slov, která jsou průpravou k plynulému čtení příběhu. Prezentace obsahuje úkoly k příběhu, žáci si mohou příběh zahrát. Na posledním snímku je příběh napsán odděleně, žáci mají za úkol rozdělit jednotlivá slova svislou čarou a plynule přečíst.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Procvičíme si čtení trojslabičných slov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988840"/>
            <a:ext cx="2160240" cy="3108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rocházka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yšlenek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ozrušen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ychází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árazník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omovník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apesník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29200" y="1988839"/>
            <a:ext cx="2160240" cy="310854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Stromovka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oufalý</a:t>
            </a:r>
          </a:p>
          <a:p>
            <a:r>
              <a:rPr lang="cs-CZ" sz="2800" dirty="0"/>
              <a:t>l</a:t>
            </a:r>
            <a:r>
              <a:rPr lang="cs-CZ" sz="2800" dirty="0" smtClean="0"/>
              <a:t>avičku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vrchníku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amětník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álečník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okladník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661248"/>
            <a:ext cx="7992888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Nejprve přečti potichu a pak řetězově: přečte jeden žák a ihned naváže dalším slovem jiný žák.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630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Úkoly k práci s textem: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132856"/>
            <a:ext cx="813690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Přečti si příběh „Pokažený zub“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9212" y="2852936"/>
            <a:ext cx="813690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Příběh převyprávěj svému spolužákovi.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580" y="4592568"/>
            <a:ext cx="813690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Zkuste si příběh zahrát. Jeden hraje majitele klíče a druhý je samotný klíč.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9956" y="3573016"/>
            <a:ext cx="8136904" cy="646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V textu podtrhni trojslabičná slova, která jsi četl v úvodu (mohou být v jiném tvaru).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0916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Pokažený zub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Šel jsem kdysi na procházku do Stromovky. Ačkoli byl nádherný den, v celém parku jsem nepotkal živou duši.</a:t>
            </a:r>
          </a:p>
          <a:p>
            <a:pPr algn="just"/>
            <a:r>
              <a:rPr lang="cs-CZ" sz="2400" dirty="0" smtClean="0"/>
              <a:t>Až nedaleko jezírka mne vytrhl z myšlenek zoufalý zvonivý nářek. Rozhlédnu se na všechny strany, napnu oči do korun </a:t>
            </a:r>
            <a:r>
              <a:rPr lang="cs-CZ" sz="2400" dirty="0"/>
              <a:t>s</a:t>
            </a:r>
            <a:r>
              <a:rPr lang="cs-CZ" sz="2400" dirty="0" smtClean="0"/>
              <a:t>tromů, ale kde nic tu nic! Rozrušen usedl jsem na lavičku a po chviličce slyším: „Achich ouvej, táta </a:t>
            </a:r>
            <a:r>
              <a:rPr lang="cs-CZ" sz="2400" dirty="0" err="1" smtClean="0"/>
              <a:t>dlouhej</a:t>
            </a:r>
            <a:r>
              <a:rPr lang="cs-CZ" sz="2400" dirty="0" smtClean="0"/>
              <a:t>, máma krátká, to je bolest! Achich ouvej, jak já polezu po tom železu, to je bolest!“</a:t>
            </a:r>
          </a:p>
          <a:p>
            <a:pPr algn="just"/>
            <a:r>
              <a:rPr lang="cs-CZ" sz="2400" dirty="0" smtClean="0"/>
              <a:t>A tu se mi zdálo, že úpění vychází z mého svrchníku. Sáhnu do kapsy a vytáhnu klíč. Měl pokažený zub, a proto tak bědoval.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602128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(Jiří Kolář: Nápady pana </a:t>
            </a:r>
            <a:r>
              <a:rPr lang="cs-CZ" i="1" dirty="0" err="1" smtClean="0"/>
              <a:t>Apríla</a:t>
            </a:r>
            <a:r>
              <a:rPr lang="cs-CZ" i="1" dirty="0" smtClean="0"/>
              <a:t>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56258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Kontrola čtených slov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Šel jsem kdysi na </a:t>
            </a:r>
            <a:r>
              <a:rPr lang="cs-CZ" sz="2400" u="sng" dirty="0" smtClean="0"/>
              <a:t>procházku</a:t>
            </a:r>
            <a:r>
              <a:rPr lang="cs-CZ" sz="2400" dirty="0" smtClean="0"/>
              <a:t> do </a:t>
            </a:r>
            <a:r>
              <a:rPr lang="cs-CZ" sz="2400" u="sng" dirty="0" smtClean="0"/>
              <a:t>Stromovky</a:t>
            </a:r>
            <a:r>
              <a:rPr lang="cs-CZ" sz="2400" dirty="0" smtClean="0"/>
              <a:t>. Ačkoli byl nádherný den, v celém parku jsem nepotkal živou duši.</a:t>
            </a:r>
          </a:p>
          <a:p>
            <a:pPr algn="just"/>
            <a:r>
              <a:rPr lang="cs-CZ" sz="2400" dirty="0" smtClean="0"/>
              <a:t>Až nedaleko jezírka mne vytrhl z </a:t>
            </a:r>
            <a:r>
              <a:rPr lang="cs-CZ" sz="2400" u="sng" dirty="0" smtClean="0"/>
              <a:t>myšlenek</a:t>
            </a:r>
            <a:r>
              <a:rPr lang="cs-CZ" sz="2400" dirty="0" smtClean="0"/>
              <a:t> </a:t>
            </a:r>
            <a:r>
              <a:rPr lang="cs-CZ" sz="2400" u="sng" dirty="0" smtClean="0"/>
              <a:t>zoufalý</a:t>
            </a:r>
            <a:r>
              <a:rPr lang="cs-CZ" sz="2400" dirty="0" smtClean="0"/>
              <a:t> zvonivý nářek. Rozhlédnu se na všechny strany, napnu oči do korun </a:t>
            </a:r>
            <a:r>
              <a:rPr lang="cs-CZ" sz="2400" dirty="0"/>
              <a:t>s</a:t>
            </a:r>
            <a:r>
              <a:rPr lang="cs-CZ" sz="2400" dirty="0" smtClean="0"/>
              <a:t>tromů, ale kde nic tu nic! </a:t>
            </a:r>
            <a:r>
              <a:rPr lang="cs-CZ" sz="2400" u="sng" dirty="0" smtClean="0"/>
              <a:t>Rozrušen</a:t>
            </a:r>
            <a:r>
              <a:rPr lang="cs-CZ" sz="2400" dirty="0" smtClean="0"/>
              <a:t> usedl jsem na lavičku a po chviličce slyším: „Achich ouvej, táta </a:t>
            </a:r>
            <a:r>
              <a:rPr lang="cs-CZ" sz="2400" dirty="0" err="1" smtClean="0"/>
              <a:t>dlouhej</a:t>
            </a:r>
            <a:r>
              <a:rPr lang="cs-CZ" sz="2400" dirty="0" smtClean="0"/>
              <a:t>, máma krátká, to je bolest! Achich ouvej, jak já polezu po tom železu, to je bolest!“</a:t>
            </a:r>
          </a:p>
          <a:p>
            <a:pPr algn="just"/>
            <a:r>
              <a:rPr lang="cs-CZ" sz="2400" dirty="0" smtClean="0"/>
              <a:t>A tu se mi zdálo, že úpění vychází z mého </a:t>
            </a:r>
            <a:r>
              <a:rPr lang="cs-CZ" sz="2400" u="sng" dirty="0" smtClean="0"/>
              <a:t>svrchníku</a:t>
            </a:r>
            <a:r>
              <a:rPr lang="cs-CZ" sz="2400" dirty="0" smtClean="0"/>
              <a:t>. Sáhnu do kapsy a vytáhnu klíč. Měl pokažený zub, a proto tak bědoval.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602128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(Jiří Kolář: Nápady pana </a:t>
            </a:r>
            <a:r>
              <a:rPr lang="cs-CZ" i="1" dirty="0" err="1" smtClean="0"/>
              <a:t>Apríla</a:t>
            </a:r>
            <a:r>
              <a:rPr lang="cs-CZ" i="1" dirty="0" smtClean="0"/>
              <a:t>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259630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 o k a ž e n ý z u b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820891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Š e l j s e m k d y s i n a p r o c h á z k u d o S t r o m ov k y a č k o l i b y l n á d h e r n ý d e n v c e l é m p a r k u j s e m n e p o t k a l ž i v o u d u š i a ž n e d a l e k o j e z í r k a m n e v y t r h l z m y š l e n e k z o u f a l ý z v o n i v ý n á ř e k r o z h l é d n u s e n a v š e c h n y s t r a n y n a p n u o č i d o k o r u n s t r o m ů a l e k d e n i c t u n i c r o z r u š e n u s e d l j s e m n a l a v i č k u a p o ch v i l i č c e s l y š í m a c h i ch o u v e j t á t a d l o u h e j m á m a k r á t k á t o j e b o l e s t a ch i c h o u v e j </a:t>
            </a:r>
            <a:r>
              <a:rPr lang="cs-CZ" sz="2400" dirty="0" err="1" smtClean="0"/>
              <a:t>j</a:t>
            </a:r>
            <a:r>
              <a:rPr lang="cs-CZ" sz="2400" dirty="0" smtClean="0"/>
              <a:t> a k j á p o l e z u p o t o m ž e l e z u t o j e b o l e s t a t u s e m i z d á l o ž e ú p ě n í v y ch á z í z m é h o s v r c h n í k u s á h n u d o k a p s y a v y t á h n u k l í č m ě l p o k a ž e n ý z u b a p r o t o t a k b ě d o v a l.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602128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(Jiří Kolář: Nápady pana </a:t>
            </a:r>
            <a:r>
              <a:rPr lang="cs-CZ" i="1" dirty="0" err="1" smtClean="0"/>
              <a:t>Apríla</a:t>
            </a:r>
            <a:r>
              <a:rPr lang="cs-CZ" i="1" dirty="0" smtClean="0"/>
              <a:t>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5807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MICHALOVÁ, Zdeňka. </a:t>
            </a:r>
            <a:r>
              <a:rPr lang="cs-CZ" i="1" dirty="0"/>
              <a:t>Čítanka pro dyslektiky</a:t>
            </a:r>
            <a:r>
              <a:rPr lang="cs-CZ" dirty="0"/>
              <a:t>. 1. vyd. Havlíčkův Brod: Tobiáš, 1997, s. </a:t>
            </a:r>
            <a:r>
              <a:rPr lang="cs-CZ" dirty="0" smtClean="0"/>
              <a:t>19. </a:t>
            </a:r>
            <a:r>
              <a:rPr lang="cs-CZ" dirty="0"/>
              <a:t>Speciální pedagogika (Tobiáš). ISBN 808580851x. </a:t>
            </a:r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</TotalTime>
  <Words>939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 </vt:lpstr>
      <vt:lpstr>Procvičíme si čtení trojslabičných slov</vt:lpstr>
      <vt:lpstr>Úkoly k práci s textem:</vt:lpstr>
      <vt:lpstr>Pokažený zub</vt:lpstr>
      <vt:lpstr>Kontrola čtených slov</vt:lpstr>
      <vt:lpstr>P o k a ž e n ý z u b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60</cp:revision>
  <dcterms:created xsi:type="dcterms:W3CDTF">2013-04-08T11:36:48Z</dcterms:created>
  <dcterms:modified xsi:type="dcterms:W3CDTF">2013-06-06T18:46:37Z</dcterms:modified>
</cp:coreProperties>
</file>