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5" r:id="rId4"/>
    <p:sldId id="263" r:id="rId5"/>
    <p:sldId id="264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50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58232812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Práce s povídkou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VY_12_INOVACE_30_Návštěva_Vyšehradu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28. 2. 2013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spisovatel, spisovatelka, Božena Němcová, František Hrubín, Karel Čapek 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připomenutí si známých již nežijících, ale i žijících spisovatelů, prostřednictvím povídky. Součástí prezentace jsou i úkoly k práci s povídkou.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Přečti jména osobností, znáš u některé/ho něco z jeho/její tvorby</a:t>
            </a:r>
            <a:r>
              <a:rPr lang="cs-CZ" dirty="0"/>
              <a:t>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131840" y="2492896"/>
            <a:ext cx="30243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Božena Němcová</a:t>
            </a:r>
          </a:p>
          <a:p>
            <a:r>
              <a:rPr lang="cs-CZ" sz="3200" dirty="0" smtClean="0"/>
              <a:t>Mikoláš </a:t>
            </a:r>
            <a:r>
              <a:rPr lang="cs-CZ" sz="3200" dirty="0"/>
              <a:t>A</a:t>
            </a:r>
            <a:r>
              <a:rPr lang="cs-CZ" sz="3200" dirty="0" smtClean="0"/>
              <a:t>leš</a:t>
            </a:r>
          </a:p>
          <a:p>
            <a:r>
              <a:rPr lang="cs-CZ" sz="3200" dirty="0" smtClean="0"/>
              <a:t>Karel Čapek</a:t>
            </a:r>
          </a:p>
          <a:p>
            <a:r>
              <a:rPr lang="cs-CZ" sz="3200" dirty="0" smtClean="0"/>
              <a:t>Josef Čapek</a:t>
            </a:r>
          </a:p>
          <a:p>
            <a:r>
              <a:rPr lang="cs-CZ" sz="3200" dirty="0" smtClean="0"/>
              <a:t>Jiří Žáček</a:t>
            </a:r>
          </a:p>
          <a:p>
            <a:r>
              <a:rPr lang="cs-CZ" sz="3200" dirty="0" smtClean="0"/>
              <a:t>František </a:t>
            </a:r>
            <a:r>
              <a:rPr lang="cs-CZ" sz="3200" dirty="0"/>
              <a:t>H</a:t>
            </a:r>
            <a:r>
              <a:rPr lang="cs-CZ" sz="3200" dirty="0" smtClean="0"/>
              <a:t>rubín</a:t>
            </a:r>
          </a:p>
        </p:txBody>
      </p:sp>
    </p:spTree>
    <p:extLst>
      <p:ext uri="{BB962C8B-B14F-4D97-AF65-F5344CB8AC3E}">
        <p14:creationId xmlns:p14="http://schemas.microsoft.com/office/powerpoint/2010/main" xmlns="" val="343063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Návštěva Vyšehradu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813690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Paní učitelka se chystala navštívit s dětmi koncem října Vyšehrad.  Za několik dní mělo být Dušiček. Řekla dětem, že si mohou vzít s sebou svíčku a rozsvítit ji na hrobě spisovatele, malíře nebo hudebníka, kterého mají rády.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  „Já ji rozsvítím Boženě Němcové za pohádky.“ „já Mikoláši Alšovi za obrázky.“  „Karlu Čapkovi za Devatero pohádek a knížku o Dášeňce.“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   někdo přidal Povídání o pejskovi a kočičce, ale paní učitelka jim vysvětlila, že tuhle knihu napsal bratr Karla Čapka Josef. A ten že na Vyšehradě neleží, protože zemřel za války v koncentračním táboře.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  „Já zapálím svíčku Františku </a:t>
            </a:r>
            <a:r>
              <a:rPr lang="cs-CZ" dirty="0"/>
              <a:t>H</a:t>
            </a:r>
            <a:r>
              <a:rPr lang="cs-CZ" dirty="0" smtClean="0"/>
              <a:t>rubínovi,“ oznámil fanda spěšně, aby ho někdo nepředběhl. „Od toho umím nejvíc básniček,“ zdůvodnil, proč právě jemu. „A taky </a:t>
            </a:r>
            <a:r>
              <a:rPr lang="cs-CZ" dirty="0"/>
              <a:t>J</a:t>
            </a:r>
            <a:r>
              <a:rPr lang="cs-CZ" dirty="0" smtClean="0"/>
              <a:t>iřímu Žáčkovi,“ dodal. Učitelka se zasmála. „Ten by ti poděkoval, že ho pochováváš. Vždyť ještě žije.“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  fanda se zarazil. „Já myslel, že v čítankách jsou jen cizí básníci.“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  „Ty bys tomu dal,“ řekla paní učitelka. „Jestli chcete, pozveme si na besedu některého živého básníka z čítanky.“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/>
              <a:t>S</a:t>
            </a:r>
            <a:r>
              <a:rPr lang="cs-CZ" dirty="0" smtClean="0"/>
              <a:t>amozřejmě chtěli.  </a:t>
            </a:r>
          </a:p>
          <a:p>
            <a:pPr algn="just"/>
            <a:r>
              <a:rPr lang="cs-CZ" sz="1600" i="1" dirty="0"/>
              <a:t> </a:t>
            </a:r>
            <a:r>
              <a:rPr lang="cs-CZ" sz="1600" i="1" dirty="0" smtClean="0"/>
              <a:t>                                                                                    (</a:t>
            </a:r>
            <a:r>
              <a:rPr lang="cs-CZ" sz="1600" i="1" dirty="0"/>
              <a:t>P</a:t>
            </a:r>
            <a:r>
              <a:rPr lang="cs-CZ" sz="1600" i="1" dirty="0" smtClean="0"/>
              <a:t>odle knihy Elišky </a:t>
            </a:r>
            <a:r>
              <a:rPr lang="cs-CZ" sz="1600" i="1" dirty="0" err="1" smtClean="0"/>
              <a:t>Horelové</a:t>
            </a:r>
            <a:r>
              <a:rPr lang="cs-CZ" sz="1600" i="1" dirty="0" smtClean="0"/>
              <a:t>: Tománek ve škole)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xmlns="" val="213567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Úkoly pro práci s povídkou: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8064896" cy="646331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1. Vzpomínka na oblíbené spisovatele, kteří již nežijí. Například formou přečtení úryvku z knihy některé/ho spisovatele/</a:t>
            </a:r>
            <a:r>
              <a:rPr lang="cs-CZ" dirty="0" err="1" smtClean="0"/>
              <a:t>ky</a:t>
            </a:r>
            <a:r>
              <a:rPr lang="cs-CZ" dirty="0" smtClean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2780928"/>
            <a:ext cx="6912768" cy="1477328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2. víš, jak se říká místu na Vyšehradě, kde odpočívají slavní čeští spisovatelé a umělci? </a:t>
            </a:r>
          </a:p>
          <a:p>
            <a:r>
              <a:rPr lang="cs-CZ" dirty="0" smtClean="0"/>
              <a:t>Napiš podle článku, kteří to jsou:</a:t>
            </a:r>
          </a:p>
          <a:p>
            <a:r>
              <a:rPr lang="cs-CZ" dirty="0" smtClean="0"/>
              <a:t>____________________________________________________________________________________________________________________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4725144"/>
            <a:ext cx="8064896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3. Kterému spisovateli z článku bys zapálil svíčku, i když neodpočívá na Vyšehradě?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517232"/>
            <a:ext cx="8064896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4. Znáš některé žijící spisovatele a básníky a jejich knížky?</a:t>
            </a:r>
            <a:r>
              <a:rPr lang="cs-CZ" dirty="0"/>
              <a:t> </a:t>
            </a:r>
            <a:r>
              <a:rPr lang="cs-CZ" dirty="0" smtClean="0"/>
              <a:t>Napiš je do sešitu.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rot="10800000">
            <a:off x="7596336" y="2780928"/>
            <a:ext cx="100811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(Slavín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5413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VYKOPAL, Zdeněk. </a:t>
            </a:r>
            <a:r>
              <a:rPr lang="cs-CZ" i="1" dirty="0"/>
              <a:t>Docvičujeme čtení: pro zábavu a poučení</a:t>
            </a:r>
            <a:r>
              <a:rPr lang="cs-CZ" dirty="0"/>
              <a:t>. 1. vyd. Praha: </a:t>
            </a:r>
            <a:r>
              <a:rPr lang="cs-CZ" dirty="0" err="1"/>
              <a:t>fi</a:t>
            </a:r>
            <a:r>
              <a:rPr lang="cs-CZ" dirty="0"/>
              <a:t> </a:t>
            </a:r>
            <a:r>
              <a:rPr lang="cs-CZ" dirty="0" err="1"/>
              <a:t>Blug</a:t>
            </a:r>
            <a:r>
              <a:rPr lang="cs-CZ" dirty="0"/>
              <a:t>, 1993. ISBN 80-85635-25-9. </a:t>
            </a:r>
          </a:p>
        </p:txBody>
      </p:sp>
    </p:spTree>
    <p:extLst>
      <p:ext uri="{BB962C8B-B14F-4D97-AF65-F5344CB8AC3E}">
        <p14:creationId xmlns:p14="http://schemas.microsoft.com/office/powerpoint/2010/main" xmlns="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712</TotalTime>
  <Words>464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 </vt:lpstr>
      <vt:lpstr>Přečti jména osobností, znáš u některé/ho něco z jeho/její tvorby?</vt:lpstr>
      <vt:lpstr>Návštěva Vyšehradu</vt:lpstr>
      <vt:lpstr>Úkoly pro práci s povídkou: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pc</cp:lastModifiedBy>
  <cp:revision>71</cp:revision>
  <dcterms:created xsi:type="dcterms:W3CDTF">2013-04-08T11:36:48Z</dcterms:created>
  <dcterms:modified xsi:type="dcterms:W3CDTF">2013-06-06T19:01:56Z</dcterms:modified>
</cp:coreProperties>
</file>