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6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5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2636896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Báseň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oprava chyb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VY_12_INOVACE_31_DVAKRÁT_DVĚ_JE_NĚKDY_PĚT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4. 3. 2013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tiskařský šotek, rýmy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upozornit žáky na skutečnost, že vždy není text správně napsán. Mají za úkol odhalit tiskařského šotka a napravit to, co v básni způsobil.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Dvakrát dvě je někdy pět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3672408" cy="37856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Kluci, holky – pozor!</a:t>
            </a:r>
          </a:p>
          <a:p>
            <a:r>
              <a:rPr lang="cs-CZ" sz="2000" dirty="0" smtClean="0"/>
              <a:t>Tahle fotka,</a:t>
            </a:r>
          </a:p>
          <a:p>
            <a:r>
              <a:rPr lang="cs-CZ" sz="2000" dirty="0"/>
              <a:t>t</a:t>
            </a:r>
            <a:r>
              <a:rPr lang="cs-CZ" sz="2000" dirty="0" smtClean="0"/>
              <a:t>o je podobizna</a:t>
            </a:r>
          </a:p>
          <a:p>
            <a:r>
              <a:rPr lang="cs-CZ" sz="2000" dirty="0"/>
              <a:t>t</a:t>
            </a:r>
            <a:r>
              <a:rPr lang="cs-CZ" sz="2000" dirty="0" smtClean="0"/>
              <a:t>iskařského šotka.</a:t>
            </a:r>
          </a:p>
          <a:p>
            <a:r>
              <a:rPr lang="cs-CZ" sz="2000" dirty="0" smtClean="0"/>
              <a:t>Všecka slova v okolí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řevrací a komolí.</a:t>
            </a:r>
          </a:p>
          <a:p>
            <a:r>
              <a:rPr lang="cs-CZ" sz="2000" dirty="0" smtClean="0"/>
              <a:t>V tom je prostě mistr světa.</a:t>
            </a:r>
          </a:p>
          <a:p>
            <a:r>
              <a:rPr lang="cs-CZ" sz="2000" dirty="0" smtClean="0"/>
              <a:t>Neobstojí před ním </a:t>
            </a:r>
          </a:p>
          <a:p>
            <a:r>
              <a:rPr lang="cs-CZ" sz="2000" dirty="0" smtClean="0"/>
              <a:t>žádná věta.</a:t>
            </a:r>
          </a:p>
          <a:p>
            <a:r>
              <a:rPr lang="cs-CZ" sz="2000" dirty="0" smtClean="0"/>
              <a:t>KDO SE ŽENÍ? ČENICH!</a:t>
            </a:r>
          </a:p>
          <a:p>
            <a:r>
              <a:rPr lang="cs-CZ" sz="2000" dirty="0" smtClean="0"/>
              <a:t>PES MÁ 4 ROHY.</a:t>
            </a:r>
          </a:p>
          <a:p>
            <a:r>
              <a:rPr lang="cs-CZ" sz="2000" dirty="0" smtClean="0"/>
              <a:t>Pro legraci má ten rošťák vlohy!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845426"/>
            <a:ext cx="3960440" cy="39703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JÍTE RÁDI VÝRY?</a:t>
            </a:r>
          </a:p>
          <a:p>
            <a:r>
              <a:rPr lang="cs-CZ" dirty="0" smtClean="0"/>
              <a:t>HOLIČ STŘÍHÁ HLASY.</a:t>
            </a:r>
          </a:p>
          <a:p>
            <a:r>
              <a:rPr lang="cs-CZ" dirty="0" smtClean="0"/>
              <a:t>Copak nás má všecky za </a:t>
            </a:r>
            <a:r>
              <a:rPr lang="cs-CZ" dirty="0" err="1" smtClean="0"/>
              <a:t>mamlasy</a:t>
            </a:r>
            <a:r>
              <a:rPr lang="cs-CZ" dirty="0" smtClean="0"/>
              <a:t>?</a:t>
            </a:r>
          </a:p>
          <a:p>
            <a:r>
              <a:rPr lang="cs-CZ" dirty="0" smtClean="0"/>
              <a:t>OBUJTE SI NOTY!</a:t>
            </a:r>
          </a:p>
          <a:p>
            <a:r>
              <a:rPr lang="cs-CZ" dirty="0" smtClean="0"/>
              <a:t>V NOCI PADÁ KOSA:</a:t>
            </a:r>
          </a:p>
          <a:p>
            <a:r>
              <a:rPr lang="cs-CZ" dirty="0" smtClean="0"/>
              <a:t>Potrestejte toho </a:t>
            </a:r>
            <a:r>
              <a:rPr lang="cs-CZ" dirty="0" err="1" smtClean="0"/>
              <a:t>utřinosa</a:t>
            </a:r>
            <a:r>
              <a:rPr lang="cs-CZ" dirty="0" smtClean="0"/>
              <a:t>!</a:t>
            </a:r>
          </a:p>
          <a:p>
            <a:r>
              <a:rPr lang="cs-CZ" dirty="0" smtClean="0"/>
              <a:t>KOŘENÍTE VEPŘEM?</a:t>
            </a:r>
          </a:p>
          <a:p>
            <a:r>
              <a:rPr lang="cs-CZ" dirty="0" smtClean="0"/>
              <a:t>TRÁVA ŽERE KRÁVU.</a:t>
            </a:r>
          </a:p>
          <a:p>
            <a:r>
              <a:rPr lang="cs-CZ" dirty="0" smtClean="0"/>
              <a:t>Zatkněte ho! Vždyť jsme přece v právu!</a:t>
            </a:r>
          </a:p>
          <a:p>
            <a:r>
              <a:rPr lang="cs-CZ" dirty="0" err="1" smtClean="0"/>
              <a:t>Gdo</a:t>
            </a:r>
            <a:r>
              <a:rPr lang="cs-CZ" dirty="0" smtClean="0"/>
              <a:t> mu f </a:t>
            </a:r>
            <a:r>
              <a:rPr lang="cs-CZ" dirty="0" err="1" smtClean="0"/>
              <a:t>aloutriách</a:t>
            </a:r>
            <a:r>
              <a:rPr lang="cs-CZ" dirty="0" smtClean="0"/>
              <a:t> zabrání?</a:t>
            </a:r>
          </a:p>
          <a:p>
            <a:r>
              <a:rPr lang="cs-CZ" dirty="0" smtClean="0"/>
              <a:t>Vyplašuji </a:t>
            </a:r>
            <a:r>
              <a:rPr lang="cs-CZ" dirty="0" err="1" smtClean="0"/>
              <a:t>pr</a:t>
            </a:r>
            <a:r>
              <a:rPr lang="cs-CZ" dirty="0" smtClean="0"/>
              <a:t> něm šátrání!</a:t>
            </a:r>
          </a:p>
          <a:p>
            <a:r>
              <a:rPr lang="cs-CZ" dirty="0" smtClean="0"/>
              <a:t>Kláda </a:t>
            </a:r>
            <a:r>
              <a:rPr lang="cs-CZ" dirty="0" err="1" smtClean="0"/>
              <a:t>sedum</a:t>
            </a:r>
            <a:r>
              <a:rPr lang="cs-CZ" dirty="0" smtClean="0"/>
              <a:t> za vinu%</a:t>
            </a:r>
          </a:p>
          <a:p>
            <a:r>
              <a:rPr lang="cs-CZ" dirty="0" err="1"/>
              <a:t>ž</a:t>
            </a:r>
            <a:r>
              <a:rPr lang="cs-CZ" dirty="0" err="1" smtClean="0"/>
              <a:t>eremisku</a:t>
            </a:r>
            <a:r>
              <a:rPr lang="cs-CZ" dirty="0" smtClean="0"/>
              <a:t> zločinu=</a:t>
            </a:r>
          </a:p>
          <a:p>
            <a:r>
              <a:rPr lang="cs-CZ" dirty="0" smtClean="0"/>
              <a:t>………………………………………………………………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xmlns="" val="3467170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Úkoly k básni: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060848"/>
            <a:ext cx="8136904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Víš, co je to šotek? Je to chyba v novinách nebo časopisech, která často mění smysl celého textu. </a:t>
            </a:r>
          </a:p>
          <a:p>
            <a:r>
              <a:rPr lang="cs-CZ" dirty="0" smtClean="0"/>
              <a:t>1. Pokus se zjisti, kdy a ve kterých místech začíná šotek řádit.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501008"/>
            <a:ext cx="8136904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Zkus nalezené chyby opravit, můžeš je opravit přímo do textu nebo si je napiš do sešitu.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693786"/>
            <a:ext cx="813690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Na závěr přečti výrazně celou báseň, ale s jednou podmínkou: bez chyb.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589240"/>
            <a:ext cx="813690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4. Proč se asi báseň jmenuje „Dvakrát dvě je někdy pět“?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496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Dvakrát dvě je někdy pět - opravené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3672408" cy="37856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Kluci, holky – pozor!</a:t>
            </a:r>
          </a:p>
          <a:p>
            <a:r>
              <a:rPr lang="cs-CZ" sz="2000" dirty="0" smtClean="0"/>
              <a:t>Tahle fotka,</a:t>
            </a:r>
          </a:p>
          <a:p>
            <a:r>
              <a:rPr lang="cs-CZ" sz="2000" dirty="0"/>
              <a:t>t</a:t>
            </a:r>
            <a:r>
              <a:rPr lang="cs-CZ" sz="2000" dirty="0" smtClean="0"/>
              <a:t>o je podobizna</a:t>
            </a:r>
          </a:p>
          <a:p>
            <a:r>
              <a:rPr lang="cs-CZ" sz="2000" dirty="0"/>
              <a:t>t</a:t>
            </a:r>
            <a:r>
              <a:rPr lang="cs-CZ" sz="2000" dirty="0" smtClean="0"/>
              <a:t>iskařského šotka.</a:t>
            </a:r>
          </a:p>
          <a:p>
            <a:r>
              <a:rPr lang="cs-CZ" sz="2000" dirty="0" smtClean="0"/>
              <a:t>Všecka slova v okolí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řevrací a komolí.</a:t>
            </a:r>
          </a:p>
          <a:p>
            <a:r>
              <a:rPr lang="cs-CZ" sz="2000" dirty="0" smtClean="0"/>
              <a:t>V tom je prostě mistr světa.</a:t>
            </a:r>
          </a:p>
          <a:p>
            <a:r>
              <a:rPr lang="cs-CZ" sz="2000" dirty="0" smtClean="0"/>
              <a:t>Neobstojí před ním </a:t>
            </a:r>
          </a:p>
          <a:p>
            <a:r>
              <a:rPr lang="cs-CZ" sz="2000" dirty="0" smtClean="0"/>
              <a:t>žádná věta.</a:t>
            </a:r>
          </a:p>
          <a:p>
            <a:r>
              <a:rPr lang="cs-CZ" sz="2000" dirty="0" smtClean="0"/>
              <a:t>KDO SE ŽENÍ? </a:t>
            </a:r>
            <a:r>
              <a:rPr lang="cs-CZ" sz="2000" b="1" dirty="0" smtClean="0">
                <a:solidFill>
                  <a:srgbClr val="FF0000"/>
                </a:solidFill>
              </a:rPr>
              <a:t>Ž</a:t>
            </a:r>
            <a:r>
              <a:rPr lang="cs-CZ" sz="2000" dirty="0" smtClean="0"/>
              <a:t>ENICH!</a:t>
            </a:r>
          </a:p>
          <a:p>
            <a:r>
              <a:rPr lang="cs-CZ" sz="2000" dirty="0" smtClean="0"/>
              <a:t>PES MÁ 4 </a:t>
            </a:r>
            <a:r>
              <a:rPr lang="cs-CZ" sz="2000" b="1" dirty="0" smtClean="0">
                <a:solidFill>
                  <a:srgbClr val="FF0000"/>
                </a:solidFill>
              </a:rPr>
              <a:t>N</a:t>
            </a:r>
            <a:r>
              <a:rPr lang="cs-CZ" sz="2000" dirty="0" smtClean="0"/>
              <a:t>OHY.</a:t>
            </a:r>
          </a:p>
          <a:p>
            <a:r>
              <a:rPr lang="cs-CZ" sz="2000" dirty="0" smtClean="0"/>
              <a:t>Pro legraci má ten rošťák vlohy!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845426"/>
            <a:ext cx="3960440" cy="39703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JÍTE RÁDI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ÝRY?</a:t>
            </a:r>
          </a:p>
          <a:p>
            <a:r>
              <a:rPr lang="cs-CZ" dirty="0" smtClean="0"/>
              <a:t>HOLIČ STŘÍHÁ 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LASY.</a:t>
            </a:r>
          </a:p>
          <a:p>
            <a:r>
              <a:rPr lang="cs-CZ" dirty="0" smtClean="0"/>
              <a:t>Copak nás má všecky za </a:t>
            </a:r>
            <a:r>
              <a:rPr lang="cs-CZ" dirty="0" err="1" smtClean="0"/>
              <a:t>mamlasy</a:t>
            </a:r>
            <a:r>
              <a:rPr lang="cs-CZ" dirty="0" smtClean="0"/>
              <a:t>?</a:t>
            </a:r>
          </a:p>
          <a:p>
            <a:r>
              <a:rPr lang="cs-CZ" dirty="0" smtClean="0"/>
              <a:t>OBUJTE SI 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OTY!</a:t>
            </a:r>
          </a:p>
          <a:p>
            <a:r>
              <a:rPr lang="cs-CZ" dirty="0" smtClean="0"/>
              <a:t>V NOCI PADÁ 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OSA:</a:t>
            </a:r>
          </a:p>
          <a:p>
            <a:r>
              <a:rPr lang="cs-CZ" dirty="0" smtClean="0"/>
              <a:t>Potrestejte toho </a:t>
            </a:r>
            <a:r>
              <a:rPr lang="cs-CZ" dirty="0" err="1" smtClean="0"/>
              <a:t>utřinosa</a:t>
            </a:r>
            <a:r>
              <a:rPr lang="cs-CZ" dirty="0" smtClean="0"/>
              <a:t>!</a:t>
            </a:r>
          </a:p>
          <a:p>
            <a:r>
              <a:rPr lang="cs-CZ" dirty="0" smtClean="0"/>
              <a:t>KOŘENÍTE 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EPŘEM?</a:t>
            </a:r>
          </a:p>
          <a:p>
            <a:r>
              <a:rPr lang="cs-CZ" b="1" dirty="0">
                <a:solidFill>
                  <a:srgbClr val="FF0000"/>
                </a:solidFill>
              </a:rPr>
              <a:t>K</a:t>
            </a:r>
            <a:r>
              <a:rPr lang="cs-CZ" dirty="0" smtClean="0"/>
              <a:t>RÁVA ŽERE 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RÁVU.</a:t>
            </a:r>
          </a:p>
          <a:p>
            <a:r>
              <a:rPr lang="cs-CZ" dirty="0" smtClean="0"/>
              <a:t>Zatkněte ho! Vždyť jsme přece v právu!</a:t>
            </a:r>
          </a:p>
          <a:p>
            <a:r>
              <a:rPr lang="cs-CZ" b="1" dirty="0">
                <a:solidFill>
                  <a:srgbClr val="FF0000"/>
                </a:solidFill>
              </a:rPr>
              <a:t>K</a:t>
            </a:r>
            <a:r>
              <a:rPr lang="cs-CZ" dirty="0" smtClean="0"/>
              <a:t>do mu 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</a:t>
            </a:r>
            <a:r>
              <a:rPr lang="cs-CZ" dirty="0" err="1" smtClean="0"/>
              <a:t>aloutriách</a:t>
            </a:r>
            <a:r>
              <a:rPr lang="cs-CZ" dirty="0" smtClean="0"/>
              <a:t> zabrání?</a:t>
            </a:r>
          </a:p>
          <a:p>
            <a:r>
              <a:rPr lang="cs-CZ" dirty="0" smtClean="0"/>
              <a:t>Vyplašuji p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něm 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átrání!</a:t>
            </a:r>
          </a:p>
          <a:p>
            <a:r>
              <a:rPr lang="cs-CZ" dirty="0" smtClean="0"/>
              <a:t>Kl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d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se </a:t>
            </a:r>
            <a:r>
              <a:rPr lang="cs-CZ" b="1" dirty="0" smtClean="0">
                <a:solidFill>
                  <a:srgbClr val="FF0000"/>
                </a:solidFill>
              </a:rPr>
              <a:t>mu</a:t>
            </a:r>
            <a:r>
              <a:rPr lang="cs-CZ" dirty="0" smtClean="0"/>
              <a:t> za vinu</a:t>
            </a:r>
          </a:p>
          <a:p>
            <a:r>
              <a:rPr lang="cs-CZ" b="1" dirty="0">
                <a:solidFill>
                  <a:srgbClr val="FF0000"/>
                </a:solidFill>
              </a:rPr>
              <a:t>ž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je mis</a:t>
            </a:r>
            <a:r>
              <a:rPr lang="cs-CZ" b="1" dirty="0" smtClean="0">
                <a:solidFill>
                  <a:srgbClr val="FF0000"/>
                </a:solidFill>
              </a:rPr>
              <a:t>tr</a:t>
            </a:r>
            <a:r>
              <a:rPr lang="cs-CZ" dirty="0" smtClean="0"/>
              <a:t> zločinu=</a:t>
            </a:r>
          </a:p>
          <a:p>
            <a:r>
              <a:rPr lang="cs-CZ" dirty="0" smtClean="0"/>
              <a:t>………………………………………………………………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xmlns="" val="1863039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Poslední úkol: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8064896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Vymyslíš podobné tiskařské šotky v nějaké básni? Či dokonce celou báseň?</a:t>
            </a:r>
          </a:p>
          <a:p>
            <a:r>
              <a:rPr lang="cs-CZ" dirty="0" smtClean="0"/>
              <a:t>Stačí, když vymyslíš jen pár veršů. Vše, co vymyslíš, napiš.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944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VYKOPAL, Zdeněk. </a:t>
            </a:r>
            <a:r>
              <a:rPr lang="cs-CZ" i="1" dirty="0"/>
              <a:t>Docvičujeme čtení: pro zábavu a poučení</a:t>
            </a:r>
            <a:r>
              <a:rPr lang="cs-CZ" dirty="0"/>
              <a:t>. 1. vyd. Praha: </a:t>
            </a:r>
            <a:r>
              <a:rPr lang="cs-CZ" dirty="0" err="1"/>
              <a:t>fi</a:t>
            </a:r>
            <a:r>
              <a:rPr lang="cs-CZ" dirty="0"/>
              <a:t> </a:t>
            </a:r>
            <a:r>
              <a:rPr lang="cs-CZ" dirty="0" err="1"/>
              <a:t>Blug</a:t>
            </a:r>
            <a:r>
              <a:rPr lang="cs-CZ" dirty="0"/>
              <a:t>, 1993. ISBN 80-85635-25-9. </a:t>
            </a:r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588</TotalTime>
  <Words>494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 </vt:lpstr>
      <vt:lpstr>Dvakrát dvě je někdy pět</vt:lpstr>
      <vt:lpstr>Úkoly k básni:</vt:lpstr>
      <vt:lpstr>Dvakrát dvě je někdy pět - opravené</vt:lpstr>
      <vt:lpstr>Poslední úkol: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62</cp:revision>
  <dcterms:created xsi:type="dcterms:W3CDTF">2013-04-08T11:36:48Z</dcterms:created>
  <dcterms:modified xsi:type="dcterms:W3CDTF">2013-06-06T19:20:24Z</dcterms:modified>
</cp:coreProperties>
</file>