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268" r:id="rId4"/>
    <p:sldId id="267" r:id="rId5"/>
    <p:sldId id="264" r:id="rId6"/>
    <p:sldId id="26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F9F97-7DEB-4713-B87D-CCFCFEAA3EE1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C0680-BA3A-4715-BD31-23E7708041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FF681-0FED-434E-B8D9-156705948642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2D1C3-E949-406B-AA7A-BC7F861DAF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0F9FD-FC29-4405-8006-083B253592B2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95E59-0F92-467D-B737-5F6F8227DF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362C5-6D51-475A-BF42-2268456F0CB7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50D11-414A-4275-801D-22BEDEE8D2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4F093-7447-4823-B8CC-DFF474EE340D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5B6B7-98D9-4B7F-9BF1-6E6C6AF723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24BF0-B020-496A-AB54-2B1BBE3B5B3A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9047C-D7C5-4AF0-B613-95F7E2BE69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75B79-55C9-4F36-96CB-FE3F2D2FDB7A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1C4A8-E52B-4DF1-91A1-1B6711E34D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8FFD7-311C-404E-AD93-6FCBE4821097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1087D-65FA-447B-8E4F-EA6C3EA547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4C703-7FD1-41E3-8F62-F2513331F4A8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4A3AA-8B18-410A-86CE-B5143E5D62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5A677-628A-4130-A092-2079D390FFDA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A685B-5DA2-49F3-9301-89646C9FB1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C04CF-5024-4437-ACD8-14E72CC8F9DC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4C811-C9F3-4C04-B6BC-751180D0AA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175E54-AE2F-4D6A-B547-EDA88C04F554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878AD4-30C3-4BCE-995B-2C15575441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14300" y="765175"/>
          <a:ext cx="9029700" cy="5060950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Zbyněk Jícha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Vyprávění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VY_12_INOVACE_32_VYPRÁVĚNÍ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Český jazyk a literatura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 a 5.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8. 3.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Asta, Nero, dědeček, vlčák, boxer, myslivec, nástraha, kořist, lenivost, toulání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13346" name="obrázek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1052513"/>
            <a:ext cx="626586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14338" name="TextovéPole 2"/>
          <p:cNvSpPr txBox="1">
            <a:spLocks noChangeArrowheads="1"/>
          </p:cNvSpPr>
          <p:nvPr/>
        </p:nvSpPr>
        <p:spPr bwMode="auto">
          <a:xfrm>
            <a:off x="755650" y="1916113"/>
            <a:ext cx="75612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s-CZ">
                <a:latin typeface="Calibri" pitchFamily="34" charset="0"/>
              </a:rPr>
              <a:t>Prezentace je určena pro čtení ve 3. a 5. ročníku. Cílem je pečlivé přečtení vyprávění a reagovat na otázky. Úvodu je věnováno čtení obtížných slov, která se v textu vyskytují.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Přečti následující skupiny slov:</a:t>
            </a:r>
            <a:endParaRPr lang="cs-CZ" dirty="0"/>
          </a:p>
        </p:txBody>
      </p:sp>
      <p:sp>
        <p:nvSpPr>
          <p:cNvPr id="15362" name="TextovéPole 2"/>
          <p:cNvSpPr txBox="1">
            <a:spLocks noChangeArrowheads="1"/>
          </p:cNvSpPr>
          <p:nvPr/>
        </p:nvSpPr>
        <p:spPr bwMode="auto">
          <a:xfrm>
            <a:off x="2843213" y="1741488"/>
            <a:ext cx="367347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psi na mazlení</a:t>
            </a:r>
          </a:p>
          <a:p>
            <a:r>
              <a:rPr lang="cs-CZ" sz="2400">
                <a:latin typeface="Calibri" pitchFamily="34" charset="0"/>
              </a:rPr>
              <a:t>zkříženému</a:t>
            </a:r>
          </a:p>
          <a:p>
            <a:r>
              <a:rPr lang="cs-CZ" sz="2400">
                <a:latin typeface="Calibri" pitchFamily="34" charset="0"/>
              </a:rPr>
              <a:t>je místopředsedou místního spolku</a:t>
            </a:r>
          </a:p>
          <a:p>
            <a:r>
              <a:rPr lang="cs-CZ" sz="2400">
                <a:latin typeface="Calibri" pitchFamily="34" charset="0"/>
              </a:rPr>
              <a:t>s vlčákem a boxerem</a:t>
            </a:r>
          </a:p>
          <a:p>
            <a:r>
              <a:rPr lang="cs-CZ" sz="2400">
                <a:latin typeface="Calibri" pitchFamily="34" charset="0"/>
              </a:rPr>
              <a:t>přeskočit pět</a:t>
            </a:r>
          </a:p>
          <a:p>
            <a:r>
              <a:rPr lang="cs-CZ" sz="2400">
                <a:latin typeface="Calibri" pitchFamily="34" charset="0"/>
              </a:rPr>
              <a:t>bažanty a koroptve</a:t>
            </a:r>
          </a:p>
          <a:p>
            <a:r>
              <a:rPr lang="cs-CZ" sz="2400">
                <a:latin typeface="Calibri" pitchFamily="34" charset="0"/>
              </a:rPr>
              <a:t>králíky a slepice</a:t>
            </a:r>
          </a:p>
          <a:p>
            <a:r>
              <a:rPr lang="cs-CZ" sz="2400">
                <a:latin typeface="Calibri" pitchFamily="34" charset="0"/>
              </a:rPr>
              <a:t>ulovená kořist</a:t>
            </a:r>
          </a:p>
          <a:p>
            <a:r>
              <a:rPr lang="cs-CZ" sz="2400">
                <a:latin typeface="Calibri" pitchFamily="34" charset="0"/>
              </a:rPr>
              <a:t>rázem zlenivěli</a:t>
            </a:r>
          </a:p>
          <a:p>
            <a:r>
              <a:rPr lang="cs-CZ" sz="2400">
                <a:latin typeface="Calibri" pitchFamily="34" charset="0"/>
              </a:rPr>
              <a:t>ulovená kořist</a:t>
            </a:r>
          </a:p>
          <a:p>
            <a:r>
              <a:rPr lang="cs-CZ" sz="2400">
                <a:latin typeface="Calibri" pitchFamily="34" charset="0"/>
              </a:rPr>
              <a:t>přestali se toulat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75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bg1"/>
                </a:solidFill>
              </a:rPr>
              <a:t>Psi v dědečkově kuchyni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6386" name="TextovéPole 2"/>
          <p:cNvSpPr txBox="1">
            <a:spLocks noChangeArrowheads="1"/>
          </p:cNvSpPr>
          <p:nvPr/>
        </p:nvSpPr>
        <p:spPr bwMode="auto">
          <a:xfrm>
            <a:off x="539750" y="2060575"/>
            <a:ext cx="8135938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s-CZ">
                <a:latin typeface="Calibri" pitchFamily="34" charset="0"/>
              </a:rPr>
              <a:t>Jmenovali se Asta a Nero. Přišli k dědečkovi sami, ale možná, že je někdo navedl. Rozhodně to nebyli psi na mazlení. Asta se podobala menšímu koni zkříženému </a:t>
            </a:r>
            <a:r>
              <a:rPr lang="cs-CZ"/>
              <a:t>                       </a:t>
            </a:r>
            <a:r>
              <a:rPr lang="cs-CZ">
                <a:latin typeface="Calibri" pitchFamily="34" charset="0"/>
              </a:rPr>
              <a:t>s oslem a vlčákem</a:t>
            </a:r>
            <a:r>
              <a:rPr lang="cs-CZ"/>
              <a:t>,</a:t>
            </a:r>
            <a:r>
              <a:rPr lang="cs-CZ">
                <a:latin typeface="Calibri" pitchFamily="34" charset="0"/>
              </a:rPr>
              <a:t> Nero oslovi zkříženému s vlčákem a boxerem. Zpočátku se oba psi snažili dědečkovi, který se jich ujal, odvděčit. V noci mizeli v lesích. Přeskočit pět, deset plotů bylo pro ně hračkou. Zkušeně se vyhnuli myslivcům a nástrahám. Vraceli se k ránu, v hubě bažanty a koroptve. Snášeli do domu králíky a slepice, až teprve po několika domluvách pochopili, že dědeček je místopředsedou místního spolku pro ochranu zvířat a ulovená kořist ho netěší. Rázem zlenivěli. Přestali se toulat. Zamilovali si rajskou omáčku s knedlíky.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Úkoly k vyprávění: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750" y="2060575"/>
            <a:ext cx="8135938" cy="3698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1. Dědeček se psů ujal, chtěli se mu odvděčit, víš jak?</a:t>
            </a:r>
            <a:endParaRPr lang="cs-CZ" dirty="0">
              <a:latin typeface="+mn-lt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750" y="3500438"/>
            <a:ext cx="8135938" cy="36988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2. Proč si psy dědeček nakonec ponechal? Najdi toto místo v textu.</a:t>
            </a:r>
            <a:endParaRPr lang="cs-CZ" dirty="0">
              <a:latin typeface="+mn-lt"/>
              <a:cs typeface="+mn-cs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750" y="4694238"/>
            <a:ext cx="8135938" cy="64611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3. Na příští hodinu si připrav k vyprávění nějakou příhodu se psem, kterou jsi sám zažil, nebo viděl.</a:t>
            </a:r>
            <a:endParaRPr lang="cs-CZ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18435" name="TextovéPole 2"/>
          <p:cNvSpPr txBox="1">
            <a:spLocks noChangeArrowheads="1"/>
          </p:cNvSpPr>
          <p:nvPr/>
        </p:nvSpPr>
        <p:spPr bwMode="auto">
          <a:xfrm>
            <a:off x="684213" y="1989138"/>
            <a:ext cx="77041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VYKOPAL, Zdeněk. </a:t>
            </a:r>
            <a:r>
              <a:rPr lang="cs-CZ" i="1">
                <a:latin typeface="Calibri" pitchFamily="34" charset="0"/>
              </a:rPr>
              <a:t>Docvičujeme čtení: pro zábavu a poučení</a:t>
            </a:r>
            <a:r>
              <a:rPr lang="cs-CZ">
                <a:latin typeface="Calibri" pitchFamily="34" charset="0"/>
              </a:rPr>
              <a:t>. 1. vyd. Praha: fi Blug, 1993. ISBN 80-85635-25-9.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594</TotalTime>
  <Words>290</Words>
  <Application>Microsoft Office PowerPoint</Application>
  <PresentationFormat>On-screen Show (4:3)</PresentationFormat>
  <Paragraphs>41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Calibri</vt:lpstr>
      <vt:lpstr>Arial</vt:lpstr>
      <vt:lpstr>Times New Roman</vt:lpstr>
      <vt:lpstr>Motiv systému Office</vt:lpstr>
      <vt:lpstr>Snímek 1</vt:lpstr>
      <vt:lpstr>Anotace </vt:lpstr>
      <vt:lpstr>Přečti následující skupiny slov:</vt:lpstr>
      <vt:lpstr>Psi v dědečkově kuchyni</vt:lpstr>
      <vt:lpstr>Úkoly k vyprávění: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Čj-lit.</dc:title>
  <dc:creator>Zbyněk Jícha</dc:creator>
  <cp:lastModifiedBy>DUM</cp:lastModifiedBy>
  <cp:revision>65</cp:revision>
  <dcterms:created xsi:type="dcterms:W3CDTF">2013-04-08T11:36:48Z</dcterms:created>
  <dcterms:modified xsi:type="dcterms:W3CDTF">2013-06-06T19:37:58Z</dcterms:modified>
</cp:coreProperties>
</file>