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5" r:id="rId4"/>
    <p:sldId id="266" r:id="rId5"/>
    <p:sldId id="264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50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615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084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71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75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12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852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09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568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3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009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44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3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9192677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Naučný beletrizovaný text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VY_12_INOVACE_34_ROČNÍ_OBDOBÍ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21. 3. 2013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 období, jaro, léto, podzim, zima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1201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čtení ve 3. a 5. ročníku. Cílem je seznámit žáky s naučným beletrizovaným textem. Žáci poznají, že se dá o ročních obdobích psát nejen v básních, ale i v beletrii. K prezentaci je připojen i snímek s úkoly.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4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Jaro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484784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Jaro je kouzelník. Probouzí přírodu k novému životu, jakoby čaroval teplem slunce a pestrostí barev. Nepřichází naráz a s jistotou jako třeba neděle po sobotě. Pohrává si s námi na schovávanou. Když ale jaro nastane, pak je každý den krásnější.</a:t>
            </a:r>
            <a:endParaRPr lang="cs-CZ" sz="2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93204" y="3284984"/>
            <a:ext cx="8229600" cy="8640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Léto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462184"/>
            <a:ext cx="81832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Léto je nejkrásnější část roku. Je bohaté a štědré. Příroda nás zanáší svými dary. Těšíme se z úrody jahod, třešní, malin, rybízu, meruněk, broskví a melounů. Na polích dozrává obilí. Začátkem léta nastávají blažené měsíce prázdnin.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18714" y="6294040"/>
            <a:ext cx="3227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(Z knihy Zdeňka </a:t>
            </a:r>
            <a:r>
              <a:rPr lang="cs-CZ" i="1" dirty="0" err="1" smtClean="0"/>
              <a:t>Adly</a:t>
            </a:r>
            <a:r>
              <a:rPr lang="cs-CZ" i="1" dirty="0" smtClean="0"/>
              <a:t>: 100 kapek)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212441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Podzim 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196752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A přichází podzim. Ten nevítáme s takovou radostí jako jaro         a léto. Nebuďme však </a:t>
            </a:r>
            <a:r>
              <a:rPr lang="cs-CZ" sz="2400" dirty="0" err="1" smtClean="0"/>
              <a:t>nevděčni</a:t>
            </a:r>
            <a:r>
              <a:rPr lang="cs-CZ" sz="2400" dirty="0" smtClean="0"/>
              <a:t>, i podzim má své půvaby. Je krásně pestrý, hoří žlutě, oranžově a rudě, příroda se chystá k nezbytnému odpočinku. Předtím nám však vydá ještě své plody. Dozrálo ovoce, vinné hrozny, nadešel čas sklizně brambor             a cukrovky. </a:t>
            </a:r>
            <a:endParaRPr lang="cs-CZ" sz="2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8548" y="3577084"/>
            <a:ext cx="8229600" cy="644004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Zima 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1722" y="4285168"/>
            <a:ext cx="81832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Jednou v noci přilétne od moře severák. Rozfouká mlhu, rozzáří hvězdy. Udeří mrazy, řeky a rybníky pokryje led. Napadne lehoučký sníh, krajina ztichne a zazáří bělostí. Příroda spí? Kdepak. Stromy se sněhovou čepicí nabírají hluboko pod zemí sílu, pod teplým sněhovým kožichem klíčí budoucí úroda.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18714" y="6294040"/>
            <a:ext cx="3227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(Z knihy Zdeňka </a:t>
            </a:r>
            <a:r>
              <a:rPr lang="cs-CZ" i="1" dirty="0" err="1" smtClean="0"/>
              <a:t>Adly</a:t>
            </a:r>
            <a:r>
              <a:rPr lang="cs-CZ" i="1" dirty="0" smtClean="0"/>
              <a:t>: 100 kapek)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121996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Úkoly k hádankám: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0172" y="1628800"/>
            <a:ext cx="8136904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1. Přečetl/a sis povídání o ročních dobách. </a:t>
            </a:r>
            <a:r>
              <a:rPr lang="cs-CZ" dirty="0"/>
              <a:t>P</a:t>
            </a:r>
            <a:r>
              <a:rPr lang="cs-CZ" dirty="0" smtClean="0"/>
              <a:t>řečti si je ještě jednou a zjistíš, co vše lze o jaru, létu, podzimu a zimě napsat.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7848" y="2564904"/>
            <a:ext cx="8136904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2. Vypiš z povídání větu, která podle tvého mínění nejlépe vystihuje jednotlivé roční doby:</a:t>
            </a:r>
          </a:p>
          <a:p>
            <a:r>
              <a:rPr lang="cs-CZ" dirty="0"/>
              <a:t>j</a:t>
            </a:r>
            <a:r>
              <a:rPr lang="cs-CZ" dirty="0" smtClean="0"/>
              <a:t>aro: ____________________________________________________________</a:t>
            </a:r>
          </a:p>
          <a:p>
            <a:r>
              <a:rPr lang="cs-CZ" dirty="0"/>
              <a:t>l</a:t>
            </a:r>
            <a:r>
              <a:rPr lang="cs-CZ" dirty="0" smtClean="0"/>
              <a:t>éto: ____________________________________________________________</a:t>
            </a:r>
          </a:p>
          <a:p>
            <a:r>
              <a:rPr lang="cs-CZ" dirty="0"/>
              <a:t>p</a:t>
            </a:r>
            <a:r>
              <a:rPr lang="cs-CZ" dirty="0" smtClean="0"/>
              <a:t>odzim: __________________________________________________________</a:t>
            </a:r>
          </a:p>
          <a:p>
            <a:r>
              <a:rPr lang="cs-CZ" dirty="0"/>
              <a:t>z</a:t>
            </a:r>
            <a:r>
              <a:rPr lang="cs-CZ" dirty="0" smtClean="0"/>
              <a:t>ima: ____________________________________________________________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7848" y="4524540"/>
            <a:ext cx="813690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3. Co znamená věta z odstavce o jaru: „Nepřichází naráz a s jistotou …“?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7260" y="5044534"/>
            <a:ext cx="813690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4. Kterou roční dobu máš rád/a </a:t>
            </a:r>
            <a:r>
              <a:rPr lang="cs-CZ" dirty="0" err="1" smtClean="0"/>
              <a:t>a</a:t>
            </a:r>
            <a:r>
              <a:rPr lang="cs-CZ" dirty="0" smtClean="0"/>
              <a:t> proč?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7880" y="5661248"/>
            <a:ext cx="811520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5. Napiš sám o některé roční době; snaž se, aby </a:t>
            </a:r>
            <a:r>
              <a:rPr lang="cs-CZ" dirty="0" err="1" smtClean="0"/>
              <a:t>tv</a:t>
            </a:r>
            <a:r>
              <a:rPr lang="cs-CZ" dirty="0" smtClean="0"/>
              <a:t> povídání bylo tak hezké, jako se to podařilo básníkovi.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1496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VYKOPAL, Zdeněk. </a:t>
            </a:r>
            <a:r>
              <a:rPr lang="cs-CZ" i="1" dirty="0"/>
              <a:t>Docvičujeme čtení: pro zábavu a poučení</a:t>
            </a:r>
            <a:r>
              <a:rPr lang="cs-CZ" dirty="0"/>
              <a:t>. 1. vyd. Praha: </a:t>
            </a:r>
            <a:r>
              <a:rPr lang="cs-CZ" dirty="0" err="1"/>
              <a:t>fi</a:t>
            </a:r>
            <a:r>
              <a:rPr lang="cs-CZ" dirty="0"/>
              <a:t> </a:t>
            </a:r>
            <a:r>
              <a:rPr lang="cs-CZ" dirty="0" err="1"/>
              <a:t>Blug</a:t>
            </a:r>
            <a:r>
              <a:rPr lang="cs-CZ" dirty="0"/>
              <a:t>, 1993. ISBN 80-85635-25-9. </a:t>
            </a:r>
          </a:p>
        </p:txBody>
      </p:sp>
    </p:spTree>
    <p:extLst>
      <p:ext uri="{BB962C8B-B14F-4D97-AF65-F5344CB8AC3E}">
        <p14:creationId xmlns:p14="http://schemas.microsoft.com/office/powerpoint/2010/main" xmlns="" val="27144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484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 </vt:lpstr>
      <vt:lpstr>Jaro </vt:lpstr>
      <vt:lpstr>Podzim  </vt:lpstr>
      <vt:lpstr>Úkoly k hádankám: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pc</cp:lastModifiedBy>
  <cp:revision>74</cp:revision>
  <dcterms:created xsi:type="dcterms:W3CDTF">2013-04-08T11:36:48Z</dcterms:created>
  <dcterms:modified xsi:type="dcterms:W3CDTF">2013-06-06T19:34:57Z</dcterms:modified>
</cp:coreProperties>
</file>