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jazyk_08, Párové souhlásky, ZŠ praktická, 5.r. -</a:t>
          </a:r>
          <a:r>
            <a:rPr lang="cs-CZ" sz="2000" dirty="0" smtClean="0"/>
            <a:t>TEMA</a:t>
          </a:r>
          <a:r>
            <a:rPr lang="cs-CZ" sz="2000" smtClean="0"/>
            <a:t>: pravopis h - 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smtClean="0"/>
            <a:t>VYTVOŘENO: 2.11.2011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4AFF0-CFE9-42FD-B7AC-9DF8F365EA0C}" type="presOf" srcId="{B651F6E3-6281-48DB-9319-2AEAFDAE7572}" destId="{6BB5E863-4638-4E1D-BFDE-399D028AC4ED}" srcOrd="1" destOrd="0" presId="urn:microsoft.com/office/officeart/2005/8/layout/target3"/>
    <dgm:cxn modelId="{AA8C70FF-EE93-4EAF-A5C8-773BC59E4A6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DF99C4-737C-4593-9C5C-72FB779DB15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5E36A05-08D5-43B6-BBF5-9CCDF4F37241}" type="presOf" srcId="{D1B46980-6531-4606-95E6-44980827E919}" destId="{6140AFEC-043D-4C43-A2F9-D0F5331DF3A3}" srcOrd="0" destOrd="0" presId="urn:microsoft.com/office/officeart/2005/8/layout/target3"/>
    <dgm:cxn modelId="{7CEE03F5-6FAD-4283-A906-AE45B0384219}" type="presOf" srcId="{D1D4F407-5343-4D3F-B5B9-D407B03CAEB4}" destId="{AED2198E-93D5-4001-81B4-73124B309672}" srcOrd="1" destOrd="0" presId="urn:microsoft.com/office/officeart/2005/8/layout/target3"/>
    <dgm:cxn modelId="{F14A5E05-C31F-40EE-A394-023B34AFB41B}" type="presOf" srcId="{4C35D32F-0EAB-4CD7-82EE-45574DC2A586}" destId="{AC9C00B9-F668-4AAA-97D2-E8633C1E44F4}" srcOrd="0" destOrd="0" presId="urn:microsoft.com/office/officeart/2005/8/layout/target3"/>
    <dgm:cxn modelId="{41BCD8EE-AF4B-49D5-AA88-ECB77A34BD91}" type="presOf" srcId="{4C35D32F-0EAB-4CD7-82EE-45574DC2A586}" destId="{CBEFF46D-857D-4AE4-927D-763B0BE912C8}" srcOrd="1" destOrd="0" presId="urn:microsoft.com/office/officeart/2005/8/layout/target3"/>
    <dgm:cxn modelId="{2397F6A4-6F57-4491-AFA3-5D3DBB542A82}" type="presOf" srcId="{757F3AB3-0718-4624-B441-E567A8F0AB56}" destId="{333A1088-737F-45CB-B68E-254E46348037}" srcOrd="0" destOrd="0" presId="urn:microsoft.com/office/officeart/2005/8/layout/target3"/>
    <dgm:cxn modelId="{C7187BEA-74F2-4B87-A644-CD59884B7E0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493F3D-583B-4F21-9572-0210E694B079}" type="presParOf" srcId="{333A1088-737F-45CB-B68E-254E46348037}" destId="{F5ABB229-8D3B-4694-996A-96F23CF14429}" srcOrd="0" destOrd="0" presId="urn:microsoft.com/office/officeart/2005/8/layout/target3"/>
    <dgm:cxn modelId="{019D71A4-6794-4A34-972E-D9DBF627A442}" type="presParOf" srcId="{333A1088-737F-45CB-B68E-254E46348037}" destId="{F41139FD-01EE-4571-8B17-4FB00FC51163}" srcOrd="1" destOrd="0" presId="urn:microsoft.com/office/officeart/2005/8/layout/target3"/>
    <dgm:cxn modelId="{306D32A7-3FAF-4C96-A575-9BEB05E155AB}" type="presParOf" srcId="{333A1088-737F-45CB-B68E-254E46348037}" destId="{D005CE8C-CC26-4C3E-AC11-E15060ECD759}" srcOrd="2" destOrd="0" presId="urn:microsoft.com/office/officeart/2005/8/layout/target3"/>
    <dgm:cxn modelId="{482AE974-CD74-43D8-83BE-19BFEE8364C5}" type="presParOf" srcId="{333A1088-737F-45CB-B68E-254E46348037}" destId="{2C702D82-9B77-49B7-9568-BB8EB47C3372}" srcOrd="3" destOrd="0" presId="urn:microsoft.com/office/officeart/2005/8/layout/target3"/>
    <dgm:cxn modelId="{8E47FA20-D953-4228-9BBF-A12DA1FF04C7}" type="presParOf" srcId="{333A1088-737F-45CB-B68E-254E46348037}" destId="{A52A0455-90FF-4808-ABD0-F02540D31D5A}" srcOrd="4" destOrd="0" presId="urn:microsoft.com/office/officeart/2005/8/layout/target3"/>
    <dgm:cxn modelId="{D4EB5C57-FB89-4FAE-9A58-AB6258516E76}" type="presParOf" srcId="{333A1088-737F-45CB-B68E-254E46348037}" destId="{6140AFEC-043D-4C43-A2F9-D0F5331DF3A3}" srcOrd="5" destOrd="0" presId="urn:microsoft.com/office/officeart/2005/8/layout/target3"/>
    <dgm:cxn modelId="{04F8ECEA-3B14-47A5-A1D3-EFD51CC72D51}" type="presParOf" srcId="{333A1088-737F-45CB-B68E-254E46348037}" destId="{9358AC05-5D7D-4327-9F80-1AD486AEA664}" srcOrd="6" destOrd="0" presId="urn:microsoft.com/office/officeart/2005/8/layout/target3"/>
    <dgm:cxn modelId="{637F2B64-5D88-41F9-A23B-EAA54F2C81B7}" type="presParOf" srcId="{333A1088-737F-45CB-B68E-254E46348037}" destId="{313FC574-E1CD-4FB4-B054-0B805CE0447D}" srcOrd="7" destOrd="0" presId="urn:microsoft.com/office/officeart/2005/8/layout/target3"/>
    <dgm:cxn modelId="{BC81BA82-8919-4549-8F27-F421EB0BDC6C}" type="presParOf" srcId="{333A1088-737F-45CB-B68E-254E46348037}" destId="{619D679B-A015-4ECF-8348-D1034C574F40}" srcOrd="8" destOrd="0" presId="urn:microsoft.com/office/officeart/2005/8/layout/target3"/>
    <dgm:cxn modelId="{C6CD8D21-8F1B-4209-851E-C03A0DF25606}" type="presParOf" srcId="{333A1088-737F-45CB-B68E-254E46348037}" destId="{77B29215-00AC-40E1-8D9F-B9D0111E4321}" srcOrd="9" destOrd="0" presId="urn:microsoft.com/office/officeart/2005/8/layout/target3"/>
    <dgm:cxn modelId="{F57C9FEE-5D23-40BD-9EEE-7D4250275BE5}" type="presParOf" srcId="{333A1088-737F-45CB-B68E-254E46348037}" destId="{E6BA7DEB-EE5F-4567-99F1-72BA04B66344}" srcOrd="10" destOrd="0" presId="urn:microsoft.com/office/officeart/2005/8/layout/target3"/>
    <dgm:cxn modelId="{C1A65C10-733B-4981-8C06-E189E453675A}" type="presParOf" srcId="{333A1088-737F-45CB-B68E-254E46348037}" destId="{AC9C00B9-F668-4AAA-97D2-E8633C1E44F4}" srcOrd="11" destOrd="0" presId="urn:microsoft.com/office/officeart/2005/8/layout/target3"/>
    <dgm:cxn modelId="{40691CED-4D18-487A-A461-8F58C30518E5}" type="presParOf" srcId="{333A1088-737F-45CB-B68E-254E46348037}" destId="{AED2198E-93D5-4001-81B4-73124B309672}" srcOrd="12" destOrd="0" presId="urn:microsoft.com/office/officeart/2005/8/layout/target3"/>
    <dgm:cxn modelId="{A53A92E3-4257-488F-A33C-C025D297CAB5}" type="presParOf" srcId="{333A1088-737F-45CB-B68E-254E46348037}" destId="{2BE915AB-18AA-4053-B92C-3BFC9ED204BB}" srcOrd="13" destOrd="0" presId="urn:microsoft.com/office/officeart/2005/8/layout/target3"/>
    <dgm:cxn modelId="{91B0E0B9-F4A8-45C0-8433-4B69B641C218}" type="presParOf" srcId="{333A1088-737F-45CB-B68E-254E46348037}" destId="{6BB5E863-4638-4E1D-BFDE-399D028AC4ED}" srcOrd="14" destOrd="0" presId="urn:microsoft.com/office/officeart/2005/8/layout/target3"/>
    <dgm:cxn modelId="{D9DD98AA-819C-43A0-A2CA-4AF8F1979D91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VYTVOŘENO: 2.11.2011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jazyk_08, Párové souhlásky, ZŠ praktická, 5.r. -</a:t>
          </a:r>
          <a:r>
            <a:rPr lang="cs-CZ" sz="2000" kern="1200" dirty="0" smtClean="0"/>
            <a:t>TEMA</a:t>
          </a:r>
          <a:r>
            <a:rPr lang="cs-CZ" sz="2000" kern="1200" smtClean="0"/>
            <a:t>: pravopis h - ch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333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2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2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731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820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1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435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839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7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3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09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0BFF-5127-4924-A613-5A4CB7BCEF8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A980C-CB68-458F-AC58-6D94352C6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4434116"/>
              </p:ext>
            </p:extLst>
          </p:nvPr>
        </p:nvGraphicFramePr>
        <p:xfrm>
          <a:off x="539552" y="93604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71141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6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Procvičování psaní párových souhlásek na konci a uvnitř </a:t>
            </a:r>
            <a:r>
              <a:rPr lang="cs-CZ" dirty="0" smtClean="0"/>
              <a:t>slov. </a:t>
            </a:r>
            <a:r>
              <a:rPr lang="cs-CZ" dirty="0"/>
              <a:t>Procvičení pravopisu </a:t>
            </a:r>
            <a:r>
              <a:rPr lang="cs-CZ" dirty="0" smtClean="0"/>
              <a:t>h </a:t>
            </a:r>
            <a:r>
              <a:rPr lang="cs-CZ" dirty="0"/>
              <a:t>nebo </a:t>
            </a:r>
            <a:r>
              <a:rPr lang="cs-CZ" dirty="0" smtClean="0"/>
              <a:t>ch.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Tvoření vět a </a:t>
            </a:r>
            <a:r>
              <a:rPr lang="cs-CZ" dirty="0"/>
              <a:t>vyhledávání slov, která obsahují </a:t>
            </a:r>
            <a:r>
              <a:rPr lang="cs-CZ" dirty="0" smtClean="0"/>
              <a:t>h </a:t>
            </a:r>
            <a:r>
              <a:rPr lang="cs-CZ" dirty="0"/>
              <a:t>nebo </a:t>
            </a:r>
            <a:r>
              <a:rPr lang="cs-CZ" dirty="0" smtClean="0"/>
              <a:t>ch. </a:t>
            </a:r>
            <a:r>
              <a:rPr lang="cs-CZ" dirty="0"/>
              <a:t>Zdůvodňování pravopisu pomocí „hodně </a:t>
            </a:r>
            <a:r>
              <a:rPr lang="cs-CZ" dirty="0" smtClean="0"/>
              <a:t>dluhů“.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Při pilotáži byl procvičen pravopis </a:t>
            </a:r>
            <a:r>
              <a:rPr lang="cs-CZ" dirty="0" smtClean="0"/>
              <a:t>h </a:t>
            </a:r>
            <a:r>
              <a:rPr lang="cs-CZ"/>
              <a:t>nebo </a:t>
            </a:r>
            <a:r>
              <a:rPr lang="cs-CZ" smtClean="0"/>
              <a:t>ch </a:t>
            </a:r>
            <a:r>
              <a:rPr lang="cs-CZ" dirty="0" smtClean="0"/>
              <a:t>i pomocí pojmenování obrázků a psaní. </a:t>
            </a: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závěr </a:t>
            </a:r>
            <a:r>
              <a:rPr lang="cs-CZ" dirty="0" smtClean="0"/>
              <a:t>žáci s nadšením vyplnili křížovku.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91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/>
              <a:t>Napiš slovo, kterým si zdůvodníš pravopis, podle vzoru: hodně </a:t>
            </a:r>
            <a:r>
              <a:rPr lang="cs-CZ" sz="3600" dirty="0" smtClean="0"/>
              <a:t>dluhů </a:t>
            </a:r>
            <a:r>
              <a:rPr lang="cs-CZ" sz="3600" dirty="0"/>
              <a:t>a doplň </a:t>
            </a:r>
            <a:r>
              <a:rPr lang="cs-CZ" sz="3600" dirty="0" smtClean="0"/>
              <a:t>h </a:t>
            </a:r>
            <a:r>
              <a:rPr lang="cs-CZ" sz="3600" dirty="0"/>
              <a:t>- </a:t>
            </a:r>
            <a:r>
              <a:rPr lang="cs-CZ" sz="3600" dirty="0" smtClean="0"/>
              <a:t>ch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dluh  </a:t>
            </a:r>
            <a:r>
              <a:rPr lang="cs-CZ" u="sng" dirty="0" smtClean="0">
                <a:solidFill>
                  <a:srgbClr val="0070C0"/>
                </a:solidFill>
              </a:rPr>
              <a:t>dluhů</a:t>
            </a:r>
            <a:endParaRPr lang="cs-CZ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bře_      </a:t>
            </a:r>
            <a:r>
              <a:rPr lang="cs-CZ" dirty="0">
                <a:solidFill>
                  <a:srgbClr val="0070C0"/>
                </a:solidFill>
              </a:rPr>
              <a:t>__________      </a:t>
            </a:r>
            <a:r>
              <a:rPr lang="cs-CZ" dirty="0" smtClean="0">
                <a:solidFill>
                  <a:srgbClr val="00B050"/>
                </a:solidFill>
              </a:rPr>
              <a:t>ho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smí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tr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     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ro </a:t>
            </a:r>
            <a:r>
              <a:rPr lang="cs-CZ" dirty="0">
                <a:solidFill>
                  <a:srgbClr val="00B050"/>
                </a:solidFill>
              </a:rPr>
              <a:t>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sto </a:t>
            </a:r>
            <a:r>
              <a:rPr lang="cs-CZ" dirty="0">
                <a:solidFill>
                  <a:srgbClr val="00B050"/>
                </a:solidFill>
              </a:rPr>
              <a:t>_      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nocle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_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stra </a:t>
            </a:r>
            <a:r>
              <a:rPr lang="cs-CZ" dirty="0">
                <a:solidFill>
                  <a:srgbClr val="00B050"/>
                </a:solidFill>
              </a:rPr>
              <a:t>_       </a:t>
            </a:r>
            <a:r>
              <a:rPr lang="cs-CZ" dirty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81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Pojmenuj obrázky a správně napiš</a:t>
            </a:r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683568" y="1700808"/>
            <a:ext cx="91440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PC-08MK\AppData\Local\Microsoft\Windows\Temporary Internet Files\Content.IE5\DE4CGPLA\MP9004038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556" y="1823120"/>
            <a:ext cx="21602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S7687CZ2\MP90040548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22512"/>
            <a:ext cx="266429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S7687CZ2\MP9004067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76" y="4174117"/>
            <a:ext cx="1350628" cy="155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S7687CZ2\MC9003325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29228"/>
            <a:ext cx="1819656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AM1I8PN9\MP9004092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29228"/>
            <a:ext cx="2304256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33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do slov h nebo ch a utvoř správně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Sklo je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Na lodi je veliká</a:t>
            </a:r>
          </a:p>
          <a:p>
            <a:pPr marL="0" indent="0">
              <a:buNone/>
            </a:pPr>
            <a:r>
              <a:rPr lang="cs-CZ" dirty="0" smtClean="0"/>
              <a:t>Na náměstí bývá</a:t>
            </a:r>
          </a:p>
          <a:p>
            <a:pPr marL="0" indent="0">
              <a:buNone/>
            </a:pPr>
            <a:r>
              <a:rPr lang="cs-CZ" dirty="0" smtClean="0"/>
              <a:t>V tomto domě mají</a:t>
            </a:r>
          </a:p>
          <a:p>
            <a:pPr marL="0" indent="0">
              <a:buNone/>
            </a:pPr>
            <a:r>
              <a:rPr lang="cs-CZ" dirty="0" smtClean="0"/>
              <a:t>Utřel jsem</a:t>
            </a:r>
          </a:p>
          <a:p>
            <a:pPr marL="0" indent="0">
              <a:buNone/>
            </a:pPr>
            <a:r>
              <a:rPr lang="cs-CZ" dirty="0" smtClean="0"/>
              <a:t>Mám vždy čisté</a:t>
            </a:r>
          </a:p>
          <a:p>
            <a:pPr marL="0" indent="0">
              <a:buNone/>
            </a:pPr>
            <a:r>
              <a:rPr lang="cs-CZ" dirty="0" smtClean="0"/>
              <a:t>V lese roste hebký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80312" y="1772816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t</a:t>
            </a:r>
            <a:r>
              <a:rPr lang="cs-CZ" sz="2400" dirty="0" err="1" smtClean="0"/>
              <a:t>r</a:t>
            </a:r>
            <a:r>
              <a:rPr lang="cs-CZ" sz="2400" dirty="0" smtClean="0"/>
              <a:t>____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380312" y="2345815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ra___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380312" y="2852936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n</a:t>
            </a:r>
            <a:r>
              <a:rPr lang="cs-CZ" sz="2400" dirty="0" err="1" smtClean="0"/>
              <a:t>e___ty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386914" y="3453023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</a:t>
            </a:r>
            <a:r>
              <a:rPr lang="cs-CZ" sz="2400" dirty="0" smtClean="0"/>
              <a:t>ře__</a:t>
            </a:r>
            <a:r>
              <a:rPr lang="cs-CZ" sz="2400" dirty="0" err="1" smtClean="0"/>
              <a:t>ké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7380312" y="4077072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m</a:t>
            </a:r>
            <a:r>
              <a:rPr lang="cs-CZ" sz="2400" dirty="0" err="1" smtClean="0"/>
              <a:t>e</a:t>
            </a:r>
            <a:r>
              <a:rPr lang="cs-CZ" sz="2400" dirty="0" smtClean="0"/>
              <a:t>___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380312" y="4653136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v</a:t>
            </a:r>
            <a:r>
              <a:rPr lang="cs-CZ" sz="2400" dirty="0" err="1" smtClean="0"/>
              <a:t>ýta</a:t>
            </a:r>
            <a:r>
              <a:rPr lang="cs-CZ" sz="2400" dirty="0" smtClean="0"/>
              <a:t>___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380312" y="5229200"/>
            <a:ext cx="1296144" cy="3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p</a:t>
            </a:r>
            <a:r>
              <a:rPr lang="cs-CZ" sz="2400" dirty="0" err="1" smtClean="0"/>
              <a:t>la</a:t>
            </a:r>
            <a:r>
              <a:rPr lang="cs-CZ" sz="2400" dirty="0" smtClean="0"/>
              <a:t>___ta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932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slova do vět, obrázky ti napoví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Když pojedu na výlet, sbalím si ________.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Vezmu si ________ s tvarohem.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Přeji si, aby padal __________.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Když mrzne, visí ze střechy __________.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Africe žije i tlustý__________.</a:t>
            </a:r>
            <a:endParaRPr lang="cs-CZ" dirty="0"/>
          </a:p>
        </p:txBody>
      </p:sp>
      <p:pic>
        <p:nvPicPr>
          <p:cNvPr id="2050" name="Picture 2" descr="C:\Users\PC-08MK\AppData\Local\Microsoft\Windows\Temporary Internet Files\Content.IE5\DE4CGPLA\MC900112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27969"/>
            <a:ext cx="1123823" cy="58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08MK\AppData\Local\Microsoft\Windows\Temporary Internet Files\Content.IE5\K0O7W0UI\MP9004394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340768"/>
            <a:ext cx="122413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08MK\AppData\Local\Microsoft\Windows\Temporary Internet Files\Content.IE5\K0O7W0UI\MP900449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40968"/>
            <a:ext cx="151216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08MK\AppData\Local\Microsoft\Windows\Temporary Internet Files\Content.IE5\AM1I8PN9\MP9004012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86998"/>
            <a:ext cx="1086624" cy="108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08MK\AppData\Local\Microsoft\Windows\Temporary Internet Files\Content.IE5\S7687CZ2\MP9004031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018" y="5157192"/>
            <a:ext cx="1512168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65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Vylušti křížovku a dozvíš se název ryby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01356568"/>
              </p:ext>
            </p:extLst>
          </p:nvPr>
        </p:nvGraphicFramePr>
        <p:xfrm>
          <a:off x="457200" y="1628797"/>
          <a:ext cx="4038600" cy="44644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73100"/>
                <a:gridCol w="673100"/>
                <a:gridCol w="608360"/>
                <a:gridCol w="737840"/>
                <a:gridCol w="673100"/>
                <a:gridCol w="673100"/>
              </a:tblGrid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 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sz="2000" b="1" dirty="0" smtClean="0"/>
              <a:t>Spodní část zárubní dveří</a:t>
            </a:r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r>
              <a:rPr lang="cs-CZ" sz="2000" b="1" dirty="0" smtClean="0"/>
              <a:t>V zimě padá </a:t>
            </a:r>
            <a:r>
              <a:rPr lang="cs-CZ" sz="2000" dirty="0" smtClean="0"/>
              <a:t>…………………</a:t>
            </a:r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r>
              <a:rPr lang="cs-CZ" sz="2000" b="1" dirty="0" smtClean="0"/>
              <a:t>Na zádech nosíme</a:t>
            </a:r>
            <a:r>
              <a:rPr lang="cs-CZ" sz="2000" dirty="0" smtClean="0"/>
              <a:t>………..</a:t>
            </a:r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r>
              <a:rPr lang="cs-CZ" sz="2000" b="1" dirty="0" smtClean="0"/>
              <a:t>V </a:t>
            </a:r>
            <a:r>
              <a:rPr lang="cs-CZ" sz="2000" b="1" dirty="0"/>
              <a:t>A</a:t>
            </a:r>
            <a:r>
              <a:rPr lang="cs-CZ" sz="2000" b="1" dirty="0" smtClean="0"/>
              <a:t>frice žije</a:t>
            </a:r>
            <a:r>
              <a:rPr lang="cs-CZ" sz="2000" dirty="0" smtClean="0"/>
              <a:t>…………………..</a:t>
            </a:r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r>
              <a:rPr lang="cs-CZ" sz="2000" b="1" dirty="0" smtClean="0"/>
              <a:t>Vír utvoří na hladině</a:t>
            </a:r>
            <a:r>
              <a:rPr lang="cs-CZ" sz="2000" dirty="0" smtClean="0"/>
              <a:t>…….</a:t>
            </a:r>
          </a:p>
          <a:p>
            <a:pPr marL="514350" indent="-514350"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r>
              <a:rPr lang="cs-CZ" sz="2000" b="1" dirty="0" smtClean="0"/>
              <a:t>Kluk se jinak řekne</a:t>
            </a:r>
            <a:r>
              <a:rPr lang="cs-CZ" sz="2000" dirty="0" smtClean="0"/>
              <a:t>……….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569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Řešení křížovky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64846706"/>
              </p:ext>
            </p:extLst>
          </p:nvPr>
        </p:nvGraphicFramePr>
        <p:xfrm>
          <a:off x="457200" y="1772815"/>
          <a:ext cx="4038600" cy="4320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73100"/>
                <a:gridCol w="673100"/>
                <a:gridCol w="673100"/>
                <a:gridCol w="673100"/>
                <a:gridCol w="673100"/>
                <a:gridCol w="673100"/>
              </a:tblGrid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Á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 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 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3655" marR="33655" marT="0" marB="0"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11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a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BOREJOVÁ,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</a:t>
            </a:r>
            <a:r>
              <a:rPr lang="cs-CZ" sz="1800" dirty="0" smtClean="0"/>
              <a:t>27.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Obrázky: klipart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62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328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Napiš slovo, kterým si zdůvodníš pravopis, podle vzoru: hodně dluhů a doplň h - ch</vt:lpstr>
      <vt:lpstr>Pojmenuj obrázky a správně napiš</vt:lpstr>
      <vt:lpstr>Doplň do slov h nebo ch a utvoř správně věty</vt:lpstr>
      <vt:lpstr>Doplň slova do vět, obrázky ti napoví</vt:lpstr>
      <vt:lpstr>Vylušti křížovku a dozvíš se název ryby</vt:lpstr>
      <vt:lpstr>Řešení křížovky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22</cp:revision>
  <dcterms:created xsi:type="dcterms:W3CDTF">2011-10-30T13:49:42Z</dcterms:created>
  <dcterms:modified xsi:type="dcterms:W3CDTF">2013-06-01T16:08:10Z</dcterms:modified>
</cp:coreProperties>
</file>