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  <a:srgbClr val="7D18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D0E78-E2A0-4EC2-B727-BF9E0D32549B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C490E-2CDE-48C4-8B25-7F6CE1EA9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858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D0E78-E2A0-4EC2-B727-BF9E0D32549B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C490E-2CDE-48C4-8B25-7F6CE1EA9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312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D0E78-E2A0-4EC2-B727-BF9E0D32549B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C490E-2CDE-48C4-8B25-7F6CE1EA9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977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D0E78-E2A0-4EC2-B727-BF9E0D32549B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C490E-2CDE-48C4-8B25-7F6CE1EA9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492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D0E78-E2A0-4EC2-B727-BF9E0D32549B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C490E-2CDE-48C4-8B25-7F6CE1EA9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727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D0E78-E2A0-4EC2-B727-BF9E0D32549B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C490E-2CDE-48C4-8B25-7F6CE1EA9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46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D0E78-E2A0-4EC2-B727-BF9E0D32549B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C490E-2CDE-48C4-8B25-7F6CE1EA9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524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D0E78-E2A0-4EC2-B727-BF9E0D32549B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C490E-2CDE-48C4-8B25-7F6CE1EA9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490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D0E78-E2A0-4EC2-B727-BF9E0D32549B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C490E-2CDE-48C4-8B25-7F6CE1EA9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007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D0E78-E2A0-4EC2-B727-BF9E0D32549B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C490E-2CDE-48C4-8B25-7F6CE1EA9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196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D0E78-E2A0-4EC2-B727-BF9E0D32549B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C490E-2CDE-48C4-8B25-7F6CE1EA9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6867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6D0E78-E2A0-4EC2-B727-BF9E0D32549B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5C490E-2CDE-48C4-8B25-7F6CE1EA9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811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7D1807"/>
                </a:solidFill>
              </a:rPr>
              <a:t>Doplňovačka slov do textu - </a:t>
            </a:r>
            <a:r>
              <a:rPr lang="cs-CZ" b="1" u="sng" dirty="0" err="1" smtClean="0">
                <a:solidFill>
                  <a:srgbClr val="7D1807"/>
                </a:solidFill>
              </a:rPr>
              <a:t>Rj</a:t>
            </a:r>
            <a:endParaRPr lang="cs-CZ" b="1" u="sng" dirty="0">
              <a:solidFill>
                <a:srgbClr val="7D1807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437112"/>
            <a:ext cx="6400800" cy="17526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Mgr. Lenka Nováková – 1.ZŠ Horní Slavkov</a:t>
            </a:r>
          </a:p>
          <a:p>
            <a:endParaRPr lang="cs-CZ" sz="24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VY_32_INOVACE_č.7_Dopňovačka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</a:rPr>
              <a:t>Rj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0272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b="1" dirty="0" smtClean="0">
                <a:solidFill>
                  <a:schemeClr val="accent4">
                    <a:lumMod val="50000"/>
                  </a:schemeClr>
                </a:solidFill>
              </a:rPr>
              <a:t>Допольни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,</a:t>
            </a:r>
            <a:r>
              <a:rPr lang="ru-RU" b="1" dirty="0" smtClean="0">
                <a:solidFill>
                  <a:schemeClr val="accent4">
                    <a:lumMod val="50000"/>
                  </a:schemeClr>
                </a:solidFill>
              </a:rPr>
              <a:t> пожалуйста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,</a:t>
            </a:r>
            <a:r>
              <a:rPr lang="ru-RU" b="1" dirty="0" smtClean="0">
                <a:solidFill>
                  <a:schemeClr val="accent4">
                    <a:lumMod val="50000"/>
                  </a:schemeClr>
                </a:solidFill>
              </a:rPr>
              <a:t> слова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ru-RU" sz="2400" b="1" dirty="0" smtClean="0"/>
              <a:t>Мне 13 ........ Меня ........... Петя. Я ......... с моей мамой в Праге. Я хожу в основную........... в 7-ой..............  У меня один .........., его ............. Павел. Мы очень любим кататься  на................., играть на .............. и читать................ Когда у нас свободное время</a:t>
            </a:r>
            <a:r>
              <a:rPr lang="cs-CZ" sz="2400" b="1" dirty="0" smtClean="0"/>
              <a:t>,</a:t>
            </a:r>
            <a:r>
              <a:rPr lang="ru-RU" sz="2400" b="1" dirty="0" smtClean="0"/>
              <a:t> мы тоже ходим.....................в бассейн. В школе нам нравится</a:t>
            </a:r>
            <a:r>
              <a:rPr lang="cs-CZ" sz="2400" b="1" dirty="0"/>
              <a:t> </a:t>
            </a:r>
            <a:r>
              <a:rPr lang="cs-CZ" sz="2400" b="1" dirty="0" smtClean="0"/>
              <a:t>…</a:t>
            </a:r>
            <a:r>
              <a:rPr lang="ru-RU" sz="2400" b="1" dirty="0" smtClean="0"/>
              <a:t>...................,  ........................... и .................... Найболее мы любим ........................., когда мы не</a:t>
            </a:r>
            <a:r>
              <a:rPr lang="cs-CZ" sz="2400" b="1" dirty="0" smtClean="0"/>
              <a:t> </a:t>
            </a:r>
            <a:r>
              <a:rPr lang="ru-RU" sz="2400" b="1" dirty="0" smtClean="0"/>
              <a:t>учимся и .................... с друзями.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17985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4">
                    <a:lumMod val="50000"/>
                  </a:schemeClr>
                </a:solidFill>
              </a:rPr>
              <a:t>Správné řešení:</a:t>
            </a:r>
            <a:endParaRPr lang="cs-CZ" b="1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ru-RU" sz="2600" b="1" dirty="0" smtClean="0"/>
              <a:t>Мне 13 </a:t>
            </a:r>
            <a:r>
              <a:rPr lang="ru-RU" sz="2600" b="1" dirty="0" smtClean="0">
                <a:solidFill>
                  <a:srgbClr val="000066"/>
                </a:solidFill>
              </a:rPr>
              <a:t>лет</a:t>
            </a:r>
            <a:r>
              <a:rPr lang="ru-RU" sz="2600" b="1" dirty="0" smtClean="0"/>
              <a:t>. Меня </a:t>
            </a:r>
            <a:r>
              <a:rPr lang="ru-RU" sz="2600" b="1" dirty="0" smtClean="0">
                <a:solidFill>
                  <a:schemeClr val="accent4">
                    <a:lumMod val="50000"/>
                  </a:schemeClr>
                </a:solidFill>
              </a:rPr>
              <a:t>зовут</a:t>
            </a:r>
            <a:r>
              <a:rPr lang="ru-RU" sz="2600" b="1" dirty="0" smtClean="0"/>
              <a:t> Петя. Я </a:t>
            </a:r>
            <a:r>
              <a:rPr lang="ru-RU" sz="2600" b="1" dirty="0" smtClean="0">
                <a:solidFill>
                  <a:schemeClr val="accent4">
                    <a:lumMod val="50000"/>
                  </a:schemeClr>
                </a:solidFill>
              </a:rPr>
              <a:t>живу</a:t>
            </a:r>
            <a:r>
              <a:rPr lang="ru-RU" sz="2600" b="1" dirty="0" smtClean="0"/>
              <a:t> с моей мамой в Праге. Я хожу в основную </a:t>
            </a:r>
            <a:r>
              <a:rPr lang="ru-RU" sz="2600" b="1" dirty="0" smtClean="0">
                <a:solidFill>
                  <a:schemeClr val="accent4">
                    <a:lumMod val="50000"/>
                  </a:schemeClr>
                </a:solidFill>
              </a:rPr>
              <a:t>школу</a:t>
            </a:r>
            <a:r>
              <a:rPr lang="ru-RU" sz="2600" b="1" dirty="0" smtClean="0"/>
              <a:t> в 7-ой </a:t>
            </a:r>
            <a:r>
              <a:rPr lang="ru-RU" sz="2600" b="1" dirty="0" smtClean="0">
                <a:solidFill>
                  <a:schemeClr val="accent4">
                    <a:lumMod val="50000"/>
                  </a:schemeClr>
                </a:solidFill>
              </a:rPr>
              <a:t>класс</a:t>
            </a:r>
            <a:r>
              <a:rPr lang="ru-RU" sz="2600" b="1" dirty="0" smtClean="0"/>
              <a:t>.  У меня один </a:t>
            </a:r>
            <a:r>
              <a:rPr lang="ru-RU" sz="2600" b="1" dirty="0" smtClean="0">
                <a:solidFill>
                  <a:schemeClr val="accent4">
                    <a:lumMod val="50000"/>
                  </a:schemeClr>
                </a:solidFill>
              </a:rPr>
              <a:t>друг</a:t>
            </a:r>
            <a:r>
              <a:rPr lang="ru-RU" sz="2600" b="1" dirty="0" smtClean="0"/>
              <a:t>, его </a:t>
            </a:r>
            <a:r>
              <a:rPr lang="ru-RU" sz="2600" b="1" dirty="0" smtClean="0">
                <a:solidFill>
                  <a:schemeClr val="accent4">
                    <a:lumMod val="50000"/>
                  </a:schemeClr>
                </a:solidFill>
              </a:rPr>
              <a:t>зову</a:t>
            </a:r>
            <a:r>
              <a:rPr lang="ru-RU" sz="2600" b="1" dirty="0" smtClean="0"/>
              <a:t>т Павел. Мы очень любим кататься  на </a:t>
            </a:r>
            <a:r>
              <a:rPr lang="ru-RU" sz="2600" b="1" dirty="0" smtClean="0">
                <a:solidFill>
                  <a:schemeClr val="accent4">
                    <a:lumMod val="50000"/>
                  </a:schemeClr>
                </a:solidFill>
              </a:rPr>
              <a:t>велосипеде</a:t>
            </a:r>
            <a:r>
              <a:rPr lang="ru-RU" sz="2600" b="1" dirty="0" smtClean="0"/>
              <a:t>, играть на </a:t>
            </a:r>
            <a:r>
              <a:rPr lang="ru-RU" sz="2600" b="1" dirty="0" smtClean="0">
                <a:solidFill>
                  <a:schemeClr val="accent4">
                    <a:lumMod val="50000"/>
                  </a:schemeClr>
                </a:solidFill>
              </a:rPr>
              <a:t>компютер</a:t>
            </a:r>
            <a:r>
              <a:rPr lang="ru-RU" sz="2600" b="1" dirty="0" smtClean="0"/>
              <a:t>е и читать </a:t>
            </a:r>
            <a:r>
              <a:rPr lang="ru-RU" sz="2600" b="1" dirty="0" smtClean="0">
                <a:solidFill>
                  <a:schemeClr val="accent4">
                    <a:lumMod val="50000"/>
                  </a:schemeClr>
                </a:solidFill>
              </a:rPr>
              <a:t>книги</a:t>
            </a:r>
            <a:r>
              <a:rPr lang="ru-RU" sz="2600" b="1" dirty="0" smtClean="0"/>
              <a:t>. Когда у нас свободное время, мы тоже ходим </a:t>
            </a:r>
            <a:r>
              <a:rPr lang="ru-RU" sz="2600" b="1" dirty="0" smtClean="0">
                <a:solidFill>
                  <a:schemeClr val="accent4">
                    <a:lumMod val="50000"/>
                  </a:schemeClr>
                </a:solidFill>
              </a:rPr>
              <a:t>плавать</a:t>
            </a:r>
            <a:r>
              <a:rPr lang="ru-RU" sz="2600" b="1" dirty="0" smtClean="0"/>
              <a:t> в бассейн. В школе нам нравится </a:t>
            </a:r>
            <a:r>
              <a:rPr lang="ru-RU" sz="2600" b="1" dirty="0" smtClean="0">
                <a:solidFill>
                  <a:schemeClr val="accent4">
                    <a:lumMod val="50000"/>
                  </a:schemeClr>
                </a:solidFill>
              </a:rPr>
              <a:t>математик</a:t>
            </a:r>
            <a:r>
              <a:rPr lang="ru-RU" sz="2600" b="1" dirty="0" smtClean="0"/>
              <a:t>а,  </a:t>
            </a:r>
            <a:r>
              <a:rPr lang="ru-RU" sz="2600" b="1" dirty="0" smtClean="0">
                <a:solidFill>
                  <a:schemeClr val="accent4">
                    <a:lumMod val="50000"/>
                  </a:schemeClr>
                </a:solidFill>
              </a:rPr>
              <a:t>география</a:t>
            </a:r>
            <a:r>
              <a:rPr lang="ru-RU" sz="2600" b="1" dirty="0" smtClean="0"/>
              <a:t> и</a:t>
            </a:r>
            <a:r>
              <a:rPr lang="ru-RU" sz="2600" b="1" dirty="0" smtClean="0">
                <a:solidFill>
                  <a:schemeClr val="accent4">
                    <a:lumMod val="50000"/>
                  </a:schemeClr>
                </a:solidFill>
              </a:rPr>
              <a:t> биология</a:t>
            </a:r>
            <a:r>
              <a:rPr lang="ru-RU" sz="2600" b="1" dirty="0" smtClean="0"/>
              <a:t>. Найболее мы любим </a:t>
            </a:r>
            <a:r>
              <a:rPr lang="ru-RU" sz="2600" b="1" dirty="0" smtClean="0">
                <a:solidFill>
                  <a:schemeClr val="accent4">
                    <a:lumMod val="50000"/>
                  </a:schemeClr>
                </a:solidFill>
              </a:rPr>
              <a:t>перемены</a:t>
            </a:r>
            <a:r>
              <a:rPr lang="ru-RU" sz="2600" b="1" dirty="0" smtClean="0"/>
              <a:t>, когда мы не</a:t>
            </a:r>
            <a:r>
              <a:rPr lang="cs-CZ" sz="2600" b="1" dirty="0" smtClean="0"/>
              <a:t> </a:t>
            </a:r>
            <a:r>
              <a:rPr lang="ru-RU" sz="2600" b="1" dirty="0" smtClean="0"/>
              <a:t>учимся и </a:t>
            </a:r>
            <a:r>
              <a:rPr lang="ru-RU" sz="2600" b="1" dirty="0" smtClean="0">
                <a:solidFill>
                  <a:schemeClr val="accent4">
                    <a:lumMod val="50000"/>
                  </a:schemeClr>
                </a:solidFill>
              </a:rPr>
              <a:t>говорим</a:t>
            </a:r>
            <a:r>
              <a:rPr lang="ru-RU" sz="2600" b="1" dirty="0" smtClean="0"/>
              <a:t> с друзями.</a:t>
            </a:r>
            <a:endParaRPr lang="cs-CZ" sz="2600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0437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188</Words>
  <Application>Microsoft Office PowerPoint</Application>
  <PresentationFormat>Předvádění na obrazovce (4:3)</PresentationFormat>
  <Paragraphs>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Doplňovačka slov do textu - Rj</vt:lpstr>
      <vt:lpstr>Допольни, пожалуйста, слова:</vt:lpstr>
      <vt:lpstr>Správné 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Допольни пожалуйста слова</dc:title>
  <dc:creator>Nováková Lenka</dc:creator>
  <cp:lastModifiedBy>Nováková Lenka</cp:lastModifiedBy>
  <cp:revision>4</cp:revision>
  <dcterms:created xsi:type="dcterms:W3CDTF">2011-03-19T17:44:56Z</dcterms:created>
  <dcterms:modified xsi:type="dcterms:W3CDTF">2011-03-19T18:19:31Z</dcterms:modified>
</cp:coreProperties>
</file>