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5"/>
  </p:notesMasterIdLst>
  <p:sldIdLst>
    <p:sldId id="256" r:id="rId2"/>
    <p:sldId id="263" r:id="rId3"/>
    <p:sldId id="257" r:id="rId4"/>
    <p:sldId id="267" r:id="rId5"/>
    <p:sldId id="268" r:id="rId6"/>
    <p:sldId id="269" r:id="rId7"/>
    <p:sldId id="264" r:id="rId8"/>
    <p:sldId id="270" r:id="rId9"/>
    <p:sldId id="271" r:id="rId10"/>
    <p:sldId id="272" r:id="rId11"/>
    <p:sldId id="273" r:id="rId12"/>
    <p:sldId id="260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45" autoAdjust="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78204039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VY_32_INOVACE_08_A_01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přístroje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Rozdělení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elektrických přístrojů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Jaromír </a:t>
                      </a:r>
                      <a:r>
                        <a:rPr lang="cs-CZ" sz="1600" baseline="0" dirty="0" err="1" smtClean="0">
                          <a:latin typeface="Arial" pitchFamily="34" charset="0"/>
                          <a:cs typeface="Times New Roman" pitchFamily="18" charset="0"/>
                        </a:rPr>
                        <a:t>Folvarčný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Každý elektrický obvod musí obsahovat minimálně 4 prvky – </a:t>
            </a:r>
            <a:r>
              <a:rPr lang="cs-CZ" sz="2400" b="1" i="1" dirty="0" smtClean="0"/>
              <a:t>zdroj, spotřebič, vedení a přístroj.</a:t>
            </a:r>
            <a:endParaRPr lang="cs-CZ" sz="2400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Obrázek 0" descr="elobvod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14546" y="3714752"/>
            <a:ext cx="4322460" cy="2644718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 Elektrické přístroje jsou souborem všech různých zařízení, kterými ovládáme a řídíme el. obvod.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48" y="3643314"/>
            <a:ext cx="3614727" cy="248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714752"/>
            <a:ext cx="3905250" cy="2171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b="1" dirty="0" smtClean="0"/>
              <a:t>Funkce elektrických přístrojů v obvodu:</a:t>
            </a:r>
          </a:p>
          <a:p>
            <a:r>
              <a:rPr lang="cs-CZ" dirty="0" smtClean="0"/>
              <a:t>Zapojují a rozpojují elektrický obvod bez proudu</a:t>
            </a:r>
          </a:p>
          <a:p>
            <a:r>
              <a:rPr lang="cs-CZ" dirty="0" smtClean="0"/>
              <a:t>Zapínají a vypínají proud v elektrickém obvodu</a:t>
            </a:r>
          </a:p>
          <a:p>
            <a:r>
              <a:rPr lang="cs-CZ" dirty="0" smtClean="0"/>
              <a:t>Řídí elektrický obvod tak, aby vhodným způsobem dosáhl požadovaného stavu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392487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/>
              <a:t> </a:t>
            </a:r>
            <a:r>
              <a:rPr lang="cs-CZ" sz="2400" b="1" dirty="0" smtClean="0"/>
              <a:t>Funkce elektrických přístrojů v obvodu:</a:t>
            </a:r>
          </a:p>
          <a:p>
            <a:r>
              <a:rPr lang="cs-CZ" sz="2400" dirty="0" smtClean="0"/>
              <a:t>Jistí elektrická zařízení před nadproudy – nadproud = větší proud než jmenovitý</a:t>
            </a:r>
          </a:p>
          <a:p>
            <a:r>
              <a:rPr lang="cs-CZ" sz="2400" dirty="0" smtClean="0"/>
              <a:t>Přetížení – je malý nadproud trvající delší dobu (řádově minuty)</a:t>
            </a:r>
          </a:p>
          <a:p>
            <a:r>
              <a:rPr lang="cs-CZ" sz="2400" dirty="0" smtClean="0"/>
              <a:t>Zkrat – je velký nadproud trvající krátkou dobu (řádově </a:t>
            </a:r>
            <a:r>
              <a:rPr lang="cs-CZ" sz="2400" dirty="0" err="1" smtClean="0"/>
              <a:t>ms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Chrání živé bytosti před úrazem elektrickým proudem</a:t>
            </a:r>
          </a:p>
          <a:p>
            <a:endParaRPr lang="cs-CZ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400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</a:p>
          <a:p>
            <a:r>
              <a:rPr lang="cs-CZ" b="1" dirty="0" smtClean="0"/>
              <a:t>Spínání</a:t>
            </a:r>
            <a:r>
              <a:rPr lang="cs-CZ" dirty="0" smtClean="0"/>
              <a:t> – je pojem obecný, zahrnuje zapínání, vypínání, přepínání</a:t>
            </a:r>
          </a:p>
          <a:p>
            <a:r>
              <a:rPr lang="cs-CZ" b="1" dirty="0" smtClean="0"/>
              <a:t>Spínač</a:t>
            </a:r>
            <a:r>
              <a:rPr lang="cs-CZ" dirty="0" smtClean="0"/>
              <a:t> – souhrnný název pro vypínač, odpínač, odpojovač, jistič, stykač, chránič, ...</a:t>
            </a:r>
          </a:p>
          <a:p>
            <a:r>
              <a:rPr lang="cs-CZ" b="1" dirty="0" smtClean="0"/>
              <a:t>Vypínač</a:t>
            </a:r>
            <a:r>
              <a:rPr lang="cs-CZ" dirty="0" smtClean="0"/>
              <a:t> –  zapíná a vypíná el. obvod pod proudem (do jmenovité hodnoty dané výrobcem)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9561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</a:p>
          <a:p>
            <a:r>
              <a:rPr lang="cs-CZ" b="1" dirty="0" smtClean="0"/>
              <a:t> Odpojovač</a:t>
            </a:r>
            <a:r>
              <a:rPr lang="cs-CZ" dirty="0" smtClean="0"/>
              <a:t> –  spíná el. obvod bez proudu s viditelnou rozpojovací drahou</a:t>
            </a:r>
          </a:p>
          <a:p>
            <a:r>
              <a:rPr lang="cs-CZ" b="1" dirty="0" smtClean="0"/>
              <a:t>Odpínač</a:t>
            </a:r>
            <a:r>
              <a:rPr lang="cs-CZ" dirty="0" smtClean="0"/>
              <a:t>– zapíná a vypíná proudy menších hodnot s viditelnou rozpojovací drahou (nemá zhášecí komory)</a:t>
            </a:r>
          </a:p>
          <a:p>
            <a:r>
              <a:rPr lang="cs-CZ" b="1" dirty="0" smtClean="0"/>
              <a:t>Jistič</a:t>
            </a:r>
            <a:r>
              <a:rPr lang="cs-CZ" dirty="0" smtClean="0"/>
              <a:t> –  zapíná a samočinně vypíná i zkratové proudy do své jmenovité hodnoty</a:t>
            </a:r>
          </a:p>
          <a:p>
            <a:endParaRPr lang="cs-CZ" dirty="0" smtClean="0"/>
          </a:p>
          <a:p>
            <a:endParaRPr lang="cs-CZ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9561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</a:p>
          <a:p>
            <a:r>
              <a:rPr lang="cs-CZ" b="1" dirty="0" smtClean="0"/>
              <a:t>Stykač</a:t>
            </a:r>
            <a:r>
              <a:rPr lang="cs-CZ" dirty="0" smtClean="0"/>
              <a:t> – dálkově ovládaný spínač s častou funkcí, zapíná a vypíná malý násobek jmenovitého proudu</a:t>
            </a:r>
          </a:p>
          <a:p>
            <a:r>
              <a:rPr lang="cs-CZ" b="1" dirty="0" smtClean="0"/>
              <a:t>Chránič</a:t>
            </a:r>
            <a:r>
              <a:rPr lang="cs-CZ" dirty="0" smtClean="0"/>
              <a:t> –  je jistič nízkého napětí malého výkonu, který samočinné vypíná při poruše izolace vedení proti zemi</a:t>
            </a:r>
          </a:p>
          <a:p>
            <a:endParaRPr lang="cs-CZ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9561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</a:p>
          <a:p>
            <a:r>
              <a:rPr lang="cs-CZ" sz="2400" b="1" dirty="0" smtClean="0"/>
              <a:t>Pojistka</a:t>
            </a:r>
            <a:r>
              <a:rPr lang="cs-CZ" sz="2400" dirty="0" smtClean="0"/>
              <a:t> –  je jednorázové zařízení, které přeruší obvod při nadproudu, vypíná až při několikanásobku jmenovitého proudu</a:t>
            </a:r>
          </a:p>
          <a:p>
            <a:endParaRPr lang="cs-CZ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3714752"/>
            <a:ext cx="3219450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18343" y="3714752"/>
            <a:ext cx="3896995" cy="2379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879561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464495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Rozdělení elektrických přístrojů</a:t>
            </a:r>
          </a:p>
          <a:p>
            <a:r>
              <a:rPr lang="cs-CZ" sz="2400" b="1" dirty="0" smtClean="0"/>
              <a:t>Svodič přepětí</a:t>
            </a:r>
            <a:r>
              <a:rPr lang="cs-CZ" sz="2400" dirty="0" smtClean="0"/>
              <a:t> –  zabraňuje šíření přepětí krátkodobým uzemněním vedení</a:t>
            </a:r>
          </a:p>
          <a:p>
            <a:r>
              <a:rPr lang="cs-CZ" sz="2400" b="1" dirty="0" smtClean="0"/>
              <a:t>Spouštěč</a:t>
            </a:r>
            <a:r>
              <a:rPr lang="cs-CZ" sz="2400" dirty="0" smtClean="0"/>
              <a:t> –  přístroj k ručnímu nebo samočinnému spouštění motorů</a:t>
            </a:r>
          </a:p>
          <a:p>
            <a:r>
              <a:rPr lang="cs-CZ" sz="2400" b="1" dirty="0" smtClean="0"/>
              <a:t>Regulátor</a:t>
            </a:r>
            <a:r>
              <a:rPr lang="cs-CZ" sz="2400" dirty="0" smtClean="0"/>
              <a:t> – přístroj na spínacím principu, udržující regulovanou veličinu (elektrickou i neelektrickou) na požadované úrovni</a:t>
            </a:r>
            <a:br>
              <a:rPr lang="cs-CZ" sz="2400" dirty="0" smtClean="0"/>
            </a:br>
            <a:endParaRPr lang="cs-CZ" sz="2400" dirty="0" smtClean="0"/>
          </a:p>
          <a:p>
            <a:endParaRPr lang="cs-CZ" sz="2400" dirty="0" smtClean="0"/>
          </a:p>
          <a:p>
            <a:endParaRPr lang="cs-CZ" dirty="0" smtClean="0"/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400050" lvl="1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879561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Definujte elektrický přístroj.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Vyjmenujte hlavní funkce elektrických přístrojů.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Definujte co je přetížení a co je zkrat.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spínač a co je vypínač?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12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1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ROZDĚLENÍ ELEKTRICKÝCH PŘÍSTROJŮ</a:t>
            </a:r>
            <a:endParaRPr lang="cs-CZ" sz="31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>
                <a:latin typeface="Arial" pitchFamily="34" charset="0"/>
                <a:cs typeface="Arial" pitchFamily="34" charset="0"/>
              </a:rPr>
              <a:t>http</a:t>
            </a:r>
            <a:r>
              <a:rPr lang="cs-CZ" sz="2000">
                <a:latin typeface="Arial" pitchFamily="34" charset="0"/>
                <a:cs typeface="Arial" pitchFamily="34" charset="0"/>
              </a:rPr>
              <a:t>://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www.cez.cz/cs/vyzkum-a-vzdelavani/pro-studenty/materialy-ke-studiu/tiskoviny.html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1261</TotalTime>
  <Words>345</Words>
  <Application>Microsoft Office PowerPoint</Application>
  <PresentationFormat>Předvádění na obrazovce (4:3)</PresentationFormat>
  <Paragraphs>116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Prezentace aplikace PowerPoint</vt:lpstr>
      <vt:lpstr>Prezentace aplikace PowerPoint</vt:lpstr>
      <vt:lpstr>ROZDĚLENÍ ELEKTRICKÝCH PŘÍSTROJŮ</vt:lpstr>
      <vt:lpstr>ROZDĚLENÍ ELEKTRICKÝCH PŘÍSTROJŮ</vt:lpstr>
      <vt:lpstr>ROZDĚLENÍ ELEKTRICKÝCH PŘÍSTROJŮ</vt:lpstr>
      <vt:lpstr>ROZDĚLENÍ ELEKTRICKÝCH PŘÍSTROJŮ</vt:lpstr>
      <vt:lpstr>ROZDĚLENÍ ELEKTRICKÝCH PŘÍSTROJŮ</vt:lpstr>
      <vt:lpstr>ROZDĚLENÍ ELEKTRICKÝCH PŘÍSTROJŮ</vt:lpstr>
      <vt:lpstr>ROZDĚLENÍ ELEKTRICKÝCH PŘÍSTROJŮ</vt:lpstr>
      <vt:lpstr>ROZDĚLENÍ ELEKTRICKÝCH PŘÍSTROJŮ</vt:lpstr>
      <vt:lpstr>ROZDĚLENÍ ELEKTRICKÝCH PŘÍSTROJŮ</vt:lpstr>
      <vt:lpstr>ROZDĚLENÍ ELEKTRICKÝCH PŘÍSTROJŮ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Folvarčný Jaromír</cp:lastModifiedBy>
  <cp:revision>105</cp:revision>
  <dcterms:created xsi:type="dcterms:W3CDTF">2012-05-16T10:04:36Z</dcterms:created>
  <dcterms:modified xsi:type="dcterms:W3CDTF">2013-06-06T12:13:25Z</dcterms:modified>
</cp:coreProperties>
</file>