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57" r:id="rId4"/>
    <p:sldId id="267" r:id="rId5"/>
    <p:sldId id="268" r:id="rId6"/>
    <p:sldId id="269" r:id="rId7"/>
    <p:sldId id="270" r:id="rId8"/>
    <p:sldId id="275" r:id="rId9"/>
    <p:sldId id="271" r:id="rId10"/>
    <p:sldId id="272" r:id="rId11"/>
    <p:sldId id="260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0062047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VY_32_INOVACE_08_A_02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přístroje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Spínací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pochody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Jaromír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Folvarčný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</a:t>
            </a:r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   SPÍNACÍ  POCHODY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Základním úkolem spínacího přístroje je uzavírat a přerušovat elektrický obvod =&gt;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1.	statické stavy: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a)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	poloha vypnutá (I=0)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b)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	poloha zapnutá (I=I</a:t>
            </a:r>
            <a:r>
              <a:rPr lang="cs-CZ" sz="2200" baseline="-250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Vlastním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úkolem spínače je provedení přechodu z jednoho stavu do druhého =&gt;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2.	dynamické stavy: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a)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	zapínání (0-&gt;1)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b)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	vypínání (1-&gt;0)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014955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Přechod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 jednoho stavu do druhého zajišťuje spínací přístroj.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Nároky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na celý obvod a spínací přístroje : vydržet tepelné a silové účinky procházejícího proudu, dostatečná izolace mezi fázemi navzájem a mezi fázemi a zemí.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Nejobtížnější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stav pro obvod i spínací přístroj je zkratový proud a jeho vypínání.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46834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Náhradní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schéma spínacího a vypínacího procesu jak ve střídavém, tak stejnosměrném obvodu může vypadat takto. Při spínání se uplatňuje RL obvod, při vypínání RLC obvod.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654" y="4221088"/>
            <a:ext cx="5003506" cy="2054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5914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sepnutí stejnosměrného obvodu indukčního charakteru se okamžitá hodnota proudu blíží k ustálené hodnotě I = U/R</a:t>
            </a: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17032"/>
            <a:ext cx="3133725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5914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Libovolná tečna ke křivce protíná přímku ustálené hodnoty proudu I = U/R ve vzdálenosti odpovídající času konstanty </a:t>
            </a:r>
            <a:r>
              <a:rPr lang="el-GR" sz="2200" dirty="0">
                <a:latin typeface="Arial" pitchFamily="34" charset="0"/>
                <a:cs typeface="Arial" pitchFamily="34" charset="0"/>
              </a:rPr>
              <a:t>Ʈ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789040"/>
            <a:ext cx="3133725" cy="253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82629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Zapínání střídavého proudu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odnota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proudu v okamžiku těsně po sepnutí má kromě ustálené složky ještě složku stejnosměrnou.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25627"/>
            <a:ext cx="2746251" cy="2244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5914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Spínací pochody u elektrických přístrojů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Hodnota ustálené složky: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Hodnota stejnosměrné složky závisí na okamžiku sepnutí. Nejvyšší hodnoty dosahuje při sepnutí v okamžiku, kdy hodnota napětí prochází nulou. Dále se průběh odvíjí od poměru odporové a induktivní části impedance obvodu. Je-li velikost XL výrazně větší než  R     XL&gt;&gt;R, hodnota stejnosměrné složky téměř dosáhne maximální velikosti složky ustálené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3260725"/>
            <a:ext cx="6337696" cy="744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5914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základním úkolem spínacího přístroje?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statické a dynamické stavy spínacího přístroje?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nároky na celý obvod a spínací přístroje?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nejobtížnější stav pro obvod a spínací přístroj?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 SPÍNACÍ  POCHODY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1235</TotalTime>
  <Words>435</Words>
  <Application>Microsoft Office PowerPoint</Application>
  <PresentationFormat>Předvádění na obrazovce (4:3)</PresentationFormat>
  <Paragraphs>103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     SPÍNACÍ  POCHODY</vt:lpstr>
      <vt:lpstr> SPÍNACÍ  POCHODY</vt:lpstr>
      <vt:lpstr> SPÍNACÍ  POCHODY</vt:lpstr>
      <vt:lpstr> SPÍNACÍ  POCHODY</vt:lpstr>
      <vt:lpstr> SPÍNACÍ  POCHODY</vt:lpstr>
      <vt:lpstr> SPÍNACÍ  POCHODY</vt:lpstr>
      <vt:lpstr> SPÍNACÍ  POCHODY</vt:lpstr>
      <vt:lpstr> SPÍNACÍ  POCHODY</vt:lpstr>
      <vt:lpstr> SPÍNACÍ  POCHODY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Folvarčný Jaromír</cp:lastModifiedBy>
  <cp:revision>98</cp:revision>
  <dcterms:created xsi:type="dcterms:W3CDTF">2012-05-16T10:04:36Z</dcterms:created>
  <dcterms:modified xsi:type="dcterms:W3CDTF">2013-06-06T10:48:45Z</dcterms:modified>
</cp:coreProperties>
</file>