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59" r:id="rId5"/>
    <p:sldId id="258" r:id="rId6"/>
    <p:sldId id="261" r:id="rId7"/>
    <p:sldId id="262" r:id="rId8"/>
    <p:sldId id="264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VY_12_Český jazyk_13, Slabika, slovo, věta, ZŠ praktická, 4.r. -</a:t>
          </a:r>
          <a:r>
            <a:rPr lang="cs-CZ" sz="2000" dirty="0" smtClean="0"/>
            <a:t>TEMA: Domácí zvířata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Příbor, Dukelská 1346,příspěvková </a:t>
          </a:r>
          <a:r>
            <a:rPr lang="cs-CZ" sz="2000" dirty="0" err="1" smtClean="0"/>
            <a:t>org</a:t>
          </a:r>
          <a:r>
            <a:rPr lang="cs-CZ" sz="2000" dirty="0" smtClean="0"/>
            <a:t>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Ivana </a:t>
          </a:r>
          <a:r>
            <a:rPr lang="cs-CZ" sz="2000" dirty="0" err="1" smtClean="0"/>
            <a:t>Klaudová</a:t>
          </a:r>
          <a:endParaRPr lang="cs-CZ" sz="2000" dirty="0" smtClean="0"/>
        </a:p>
        <a:p>
          <a:pPr algn="l" rtl="0"/>
          <a:r>
            <a:rPr lang="cs-CZ" sz="2000" dirty="0" smtClean="0"/>
            <a:t>VYTVOŘENO: 10. 4. 2012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 1. 07 /1.4.00/21.1737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77B29215-00AC-40E1-8D9F-B9D0111E4321}" type="pres">
      <dgm:prSet presAssocID="{4C35D32F-0EAB-4CD7-82EE-45574DC2A586}" presName="vertSpace4" presStyleLbl="node1" presStyleIdx="2" presStyleCnt="4"/>
      <dgm:spPr/>
    </dgm:pt>
    <dgm:pt modelId="{E6BA7DEB-EE5F-4567-99F1-72BA04B66344}" type="pres">
      <dgm:prSet presAssocID="{4C35D32F-0EAB-4CD7-82EE-45574DC2A586}" presName="circle4" presStyleLbl="node1" presStyleIdx="3" presStyleCnt="4"/>
      <dgm:spPr/>
    </dgm:pt>
    <dgm:pt modelId="{AC9C00B9-F668-4AAA-97D2-E8633C1E44F4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BEFF46D-857D-4AE4-927D-763B0BE912C8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869DB07-DDD5-4468-B322-5CCA6C4FC7B3}" type="presOf" srcId="{4C35D32F-0EAB-4CD7-82EE-45574DC2A586}" destId="{CBEFF46D-857D-4AE4-927D-763B0BE912C8}" srcOrd="1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907B6A6F-69D6-4DAB-B813-1571FD823438}" type="presOf" srcId="{D1B46980-6531-4606-95E6-44980827E919}" destId="{2BE915AB-18AA-4053-B92C-3BFC9ED204BB}" srcOrd="1" destOrd="0" presId="urn:microsoft.com/office/officeart/2005/8/layout/target3"/>
    <dgm:cxn modelId="{9E4910F4-2D23-4700-9DF1-489B12AC7881}" type="presOf" srcId="{757F3AB3-0718-4624-B441-E567A8F0AB56}" destId="{333A1088-737F-45CB-B68E-254E46348037}" srcOrd="0" destOrd="0" presId="urn:microsoft.com/office/officeart/2005/8/layout/target3"/>
    <dgm:cxn modelId="{086F42F2-08B3-4203-BF36-F213287E841F}" type="presOf" srcId="{4C35D32F-0EAB-4CD7-82EE-45574DC2A586}" destId="{AC9C00B9-F668-4AAA-97D2-E8633C1E44F4}" srcOrd="0" destOrd="0" presId="urn:microsoft.com/office/officeart/2005/8/layout/target3"/>
    <dgm:cxn modelId="{FE025DFD-F0F0-4559-BF02-3576C7FE6E41}" type="presOf" srcId="{D1B46980-6531-4606-95E6-44980827E919}" destId="{6140AFEC-043D-4C43-A2F9-D0F5331DF3A3}" srcOrd="0" destOrd="0" presId="urn:microsoft.com/office/officeart/2005/8/layout/target3"/>
    <dgm:cxn modelId="{F65E5064-4602-4999-97F4-98E6156D9094}" type="presOf" srcId="{D1D4F407-5343-4D3F-B5B9-D407B03CAEB4}" destId="{AED2198E-93D5-4001-81B4-73124B309672}" srcOrd="1" destOrd="0" presId="urn:microsoft.com/office/officeart/2005/8/layout/target3"/>
    <dgm:cxn modelId="{97B11055-06CE-4EE9-AE52-465164D015E0}" type="presOf" srcId="{B651F6E3-6281-48DB-9319-2AEAFDAE7572}" destId="{619D679B-A015-4ECF-8348-D1034C574F40}" srcOrd="0" destOrd="0" presId="urn:microsoft.com/office/officeart/2005/8/layout/target3"/>
    <dgm:cxn modelId="{228C9908-F4C3-4549-AB32-FA15E29D2F48}" type="presOf" srcId="{D1D4F407-5343-4D3F-B5B9-D407B03CAEB4}" destId="{D005CE8C-CC26-4C3E-AC11-E15060ECD759}" srcOrd="0" destOrd="0" presId="urn:microsoft.com/office/officeart/2005/8/layout/target3"/>
    <dgm:cxn modelId="{D9621EC2-F25C-497A-8A07-39DB85ACBAD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967EA99-9BA7-41F5-8887-0A7731589F83}" type="presParOf" srcId="{333A1088-737F-45CB-B68E-254E46348037}" destId="{F5ABB229-8D3B-4694-996A-96F23CF14429}" srcOrd="0" destOrd="0" presId="urn:microsoft.com/office/officeart/2005/8/layout/target3"/>
    <dgm:cxn modelId="{1F71315E-1D13-4437-A3E7-C1DE225ACE05}" type="presParOf" srcId="{333A1088-737F-45CB-B68E-254E46348037}" destId="{F41139FD-01EE-4571-8B17-4FB00FC51163}" srcOrd="1" destOrd="0" presId="urn:microsoft.com/office/officeart/2005/8/layout/target3"/>
    <dgm:cxn modelId="{2A04CBAA-BC5C-4E46-BEE8-E615DFE19522}" type="presParOf" srcId="{333A1088-737F-45CB-B68E-254E46348037}" destId="{D005CE8C-CC26-4C3E-AC11-E15060ECD759}" srcOrd="2" destOrd="0" presId="urn:microsoft.com/office/officeart/2005/8/layout/target3"/>
    <dgm:cxn modelId="{0F376DF6-B226-432F-8879-9F214AC5C531}" type="presParOf" srcId="{333A1088-737F-45CB-B68E-254E46348037}" destId="{2C702D82-9B77-49B7-9568-BB8EB47C3372}" srcOrd="3" destOrd="0" presId="urn:microsoft.com/office/officeart/2005/8/layout/target3"/>
    <dgm:cxn modelId="{0872EC12-8E0F-4C92-BA92-7BE9637356D6}" type="presParOf" srcId="{333A1088-737F-45CB-B68E-254E46348037}" destId="{A52A0455-90FF-4808-ABD0-F02540D31D5A}" srcOrd="4" destOrd="0" presId="urn:microsoft.com/office/officeart/2005/8/layout/target3"/>
    <dgm:cxn modelId="{7CF4B191-3E25-48BC-A9F2-EF7B240D18C8}" type="presParOf" srcId="{333A1088-737F-45CB-B68E-254E46348037}" destId="{6140AFEC-043D-4C43-A2F9-D0F5331DF3A3}" srcOrd="5" destOrd="0" presId="urn:microsoft.com/office/officeart/2005/8/layout/target3"/>
    <dgm:cxn modelId="{B61CBBFC-05F2-444A-A710-2B32882B4D00}" type="presParOf" srcId="{333A1088-737F-45CB-B68E-254E46348037}" destId="{9358AC05-5D7D-4327-9F80-1AD486AEA664}" srcOrd="6" destOrd="0" presId="urn:microsoft.com/office/officeart/2005/8/layout/target3"/>
    <dgm:cxn modelId="{5D5C56AE-CF8E-4436-8940-305CE40F0774}" type="presParOf" srcId="{333A1088-737F-45CB-B68E-254E46348037}" destId="{313FC574-E1CD-4FB4-B054-0B805CE0447D}" srcOrd="7" destOrd="0" presId="urn:microsoft.com/office/officeart/2005/8/layout/target3"/>
    <dgm:cxn modelId="{C2F19813-D811-4971-9C5D-6DE28643E922}" type="presParOf" srcId="{333A1088-737F-45CB-B68E-254E46348037}" destId="{619D679B-A015-4ECF-8348-D1034C574F40}" srcOrd="8" destOrd="0" presId="urn:microsoft.com/office/officeart/2005/8/layout/target3"/>
    <dgm:cxn modelId="{DB0C5DAE-D832-4A83-BC8E-8AD704F4263D}" type="presParOf" srcId="{333A1088-737F-45CB-B68E-254E46348037}" destId="{77B29215-00AC-40E1-8D9F-B9D0111E4321}" srcOrd="9" destOrd="0" presId="urn:microsoft.com/office/officeart/2005/8/layout/target3"/>
    <dgm:cxn modelId="{3A46FB8B-4D50-4A7C-AF1D-C12DADE70E36}" type="presParOf" srcId="{333A1088-737F-45CB-B68E-254E46348037}" destId="{E6BA7DEB-EE5F-4567-99F1-72BA04B66344}" srcOrd="10" destOrd="0" presId="urn:microsoft.com/office/officeart/2005/8/layout/target3"/>
    <dgm:cxn modelId="{B40FDEAA-EC67-4492-9649-7E313E131A82}" type="presParOf" srcId="{333A1088-737F-45CB-B68E-254E46348037}" destId="{AC9C00B9-F668-4AAA-97D2-E8633C1E44F4}" srcOrd="11" destOrd="0" presId="urn:microsoft.com/office/officeart/2005/8/layout/target3"/>
    <dgm:cxn modelId="{313F1CEF-B4A2-474C-8411-CFB008C48309}" type="presParOf" srcId="{333A1088-737F-45CB-B68E-254E46348037}" destId="{AED2198E-93D5-4001-81B4-73124B309672}" srcOrd="12" destOrd="0" presId="urn:microsoft.com/office/officeart/2005/8/layout/target3"/>
    <dgm:cxn modelId="{97D2948F-A97C-4122-8E64-E24909794C31}" type="presParOf" srcId="{333A1088-737F-45CB-B68E-254E46348037}" destId="{2BE915AB-18AA-4053-B92C-3BFC9ED204BB}" srcOrd="13" destOrd="0" presId="urn:microsoft.com/office/officeart/2005/8/layout/target3"/>
    <dgm:cxn modelId="{6B9E31CE-940F-4FA8-AB78-F2D60287815D}" type="presParOf" srcId="{333A1088-737F-45CB-B68E-254E46348037}" destId="{6BB5E863-4638-4E1D-BFDE-399D028AC4ED}" srcOrd="14" destOrd="0" presId="urn:microsoft.com/office/officeart/2005/8/layout/target3"/>
    <dgm:cxn modelId="{E58897C8-206E-45EB-92EC-CF9F47E88368}" type="presParOf" srcId="{333A1088-737F-45CB-B68E-254E46348037}" destId="{CBEFF46D-857D-4AE4-927D-763B0BE912C8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Příbor, Dukelská 1346,příspěvková </a:t>
          </a:r>
          <a:r>
            <a:rPr lang="cs-CZ" sz="2000" kern="1200" dirty="0" err="1" smtClean="0"/>
            <a:t>org</a:t>
          </a:r>
          <a:r>
            <a:rPr lang="cs-CZ" sz="2000" kern="1200" dirty="0" smtClean="0"/>
            <a:t>.</a:t>
          </a:r>
          <a:endParaRPr lang="cs-CZ" sz="2000" kern="1200" dirty="0"/>
        </a:p>
      </dsp:txBody>
      <dsp:txXfrm>
        <a:off x="1258000" y="0"/>
        <a:ext cx="6498543" cy="541389"/>
      </dsp:txXfrm>
    </dsp:sp>
    <dsp:sp modelId="{A52A0455-90FF-4808-ABD0-F02540D31D5A}">
      <dsp:nvSpPr>
        <dsp:cNvPr id="0" name=""/>
        <dsp:cNvSpPr/>
      </dsp:nvSpPr>
      <dsp:spPr>
        <a:xfrm>
          <a:off x="334387" y="541389"/>
          <a:ext cx="1878939" cy="187893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541389"/>
          <a:ext cx="6498543" cy="1878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Ivana </a:t>
          </a:r>
          <a:r>
            <a:rPr lang="cs-CZ" sz="2000" kern="1200" dirty="0" err="1" smtClean="0"/>
            <a:t>Klaudová</a:t>
          </a: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VYTVOŘENO: 10. 4. 2012</a:t>
          </a:r>
          <a:endParaRPr lang="cs-CZ" sz="2000" kern="1200" dirty="0"/>
        </a:p>
      </dsp:txBody>
      <dsp:txXfrm>
        <a:off x="1273857" y="541389"/>
        <a:ext cx="6498543" cy="541389"/>
      </dsp:txXfrm>
    </dsp:sp>
    <dsp:sp modelId="{313FC574-E1CD-4FB4-B054-0B805CE0447D}">
      <dsp:nvSpPr>
        <dsp:cNvPr id="0" name=""/>
        <dsp:cNvSpPr/>
      </dsp:nvSpPr>
      <dsp:spPr>
        <a:xfrm>
          <a:off x="668774" y="1082778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1082778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VY_12_Český jazyk_13, Slabika, slovo, věta, ZŠ praktická, 4.r. -</a:t>
          </a:r>
          <a:r>
            <a:rPr lang="cs-CZ" sz="2000" kern="1200" dirty="0" smtClean="0"/>
            <a:t>TEMA: Domácí zvířata</a:t>
          </a:r>
          <a:endParaRPr lang="cs-CZ" sz="2000" kern="1200" dirty="0"/>
        </a:p>
      </dsp:txBody>
      <dsp:txXfrm>
        <a:off x="1273857" y="1082778"/>
        <a:ext cx="6498543" cy="541389"/>
      </dsp:txXfrm>
    </dsp:sp>
    <dsp:sp modelId="{E6BA7DEB-EE5F-4567-99F1-72BA04B66344}">
      <dsp:nvSpPr>
        <dsp:cNvPr id="0" name=""/>
        <dsp:cNvSpPr/>
      </dsp:nvSpPr>
      <dsp:spPr>
        <a:xfrm>
          <a:off x="1003162" y="1624167"/>
          <a:ext cx="541389" cy="54138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9C00B9-F668-4AAA-97D2-E8633C1E44F4}">
      <dsp:nvSpPr>
        <dsp:cNvPr id="0" name=""/>
        <dsp:cNvSpPr/>
      </dsp:nvSpPr>
      <dsp:spPr>
        <a:xfrm>
          <a:off x="1273857" y="1624167"/>
          <a:ext cx="6498543" cy="54138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 1. 07 /1.4.00/21.1737 </a:t>
          </a:r>
          <a:endParaRPr lang="cs-CZ" sz="2000" kern="1200" dirty="0"/>
        </a:p>
      </dsp:txBody>
      <dsp:txXfrm>
        <a:off x="1273857" y="1624167"/>
        <a:ext cx="6498543" cy="5413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B8BA4-6C4A-480C-AB25-E5DD99EA994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86BBA-5C95-4016-9ECE-C127E18F7C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89628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B8BA4-6C4A-480C-AB25-E5DD99EA994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86BBA-5C95-4016-9ECE-C127E18F7C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53429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B8BA4-6C4A-480C-AB25-E5DD99EA994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86BBA-5C95-4016-9ECE-C127E18F7C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40616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B8BA4-6C4A-480C-AB25-E5DD99EA994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86BBA-5C95-4016-9ECE-C127E18F7C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86465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B8BA4-6C4A-480C-AB25-E5DD99EA994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86BBA-5C95-4016-9ECE-C127E18F7C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57927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B8BA4-6C4A-480C-AB25-E5DD99EA994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86BBA-5C95-4016-9ECE-C127E18F7C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54908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B8BA4-6C4A-480C-AB25-E5DD99EA994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86BBA-5C95-4016-9ECE-C127E18F7C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01539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B8BA4-6C4A-480C-AB25-E5DD99EA994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86BBA-5C95-4016-9ECE-C127E18F7C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77196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B8BA4-6C4A-480C-AB25-E5DD99EA994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86BBA-5C95-4016-9ECE-C127E18F7C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5629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B8BA4-6C4A-480C-AB25-E5DD99EA994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86BBA-5C95-4016-9ECE-C127E18F7C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3576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B8BA4-6C4A-480C-AB25-E5DD99EA994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86BBA-5C95-4016-9ECE-C127E18F7C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07782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BB8BA4-6C4A-480C-AB25-E5DD99EA9941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C86BBA-5C95-4016-9ECE-C127E18F7C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14159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wmf"/><Relationship Id="rId7" Type="http://schemas.openxmlformats.org/officeDocument/2006/relationships/image" Target="../media/image13.wmf"/><Relationship Id="rId12" Type="http://schemas.openxmlformats.org/officeDocument/2006/relationships/image" Target="../media/image18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2.jpeg"/><Relationship Id="rId11" Type="http://schemas.openxmlformats.org/officeDocument/2006/relationships/image" Target="../media/image17.wmf"/><Relationship Id="rId5" Type="http://schemas.openxmlformats.org/officeDocument/2006/relationships/image" Target="../media/image11.wmf"/><Relationship Id="rId10" Type="http://schemas.openxmlformats.org/officeDocument/2006/relationships/image" Target="../media/image16.wmf"/><Relationship Id="rId4" Type="http://schemas.openxmlformats.org/officeDocument/2006/relationships/image" Target="../media/image10.wmf"/><Relationship Id="rId9" Type="http://schemas.openxmlformats.org/officeDocument/2006/relationships/image" Target="../media/image1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7" Type="http://schemas.openxmlformats.org/officeDocument/2006/relationships/image" Target="../media/image24.wmf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jpeg"/><Relationship Id="rId5" Type="http://schemas.openxmlformats.org/officeDocument/2006/relationships/image" Target="../media/image22.wmf"/><Relationship Id="rId4" Type="http://schemas.openxmlformats.org/officeDocument/2006/relationships/image" Target="../media/image2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7" Type="http://schemas.openxmlformats.org/officeDocument/2006/relationships/image" Target="../media/image29.jpe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image" Target="../media/image26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31.jpeg"/><Relationship Id="rId7" Type="http://schemas.openxmlformats.org/officeDocument/2006/relationships/image" Target="../media/image35.wmf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4.wmf"/><Relationship Id="rId5" Type="http://schemas.openxmlformats.org/officeDocument/2006/relationships/image" Target="../media/image33.png"/><Relationship Id="rId4" Type="http://schemas.openxmlformats.org/officeDocument/2006/relationships/image" Target="../media/image32.jpeg"/><Relationship Id="rId9" Type="http://schemas.openxmlformats.org/officeDocument/2006/relationships/image" Target="../media/image36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3523676"/>
              </p:ext>
            </p:extLst>
          </p:nvPr>
        </p:nvGraphicFramePr>
        <p:xfrm>
          <a:off x="685800" y="988718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5960" y="4823818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4710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Přesah : </a:t>
            </a:r>
            <a:r>
              <a:rPr lang="cs-CZ" dirty="0" err="1" smtClean="0"/>
              <a:t>Čj</a:t>
            </a:r>
            <a:r>
              <a:rPr lang="cs-CZ" dirty="0" smtClean="0"/>
              <a:t> </a:t>
            </a:r>
            <a:r>
              <a:rPr lang="cs-CZ" dirty="0" smtClean="0"/>
              <a:t>+</a:t>
            </a:r>
            <a:r>
              <a:rPr lang="cs-CZ" dirty="0" err="1" smtClean="0"/>
              <a:t>Př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Tvoření slov ze </a:t>
            </a:r>
            <a:r>
              <a:rPr lang="cs-CZ" dirty="0" smtClean="0"/>
              <a:t>slabik pomocí nápovědných obrázků, určování zvířete a jeho mláděte (zraková percepce). Tvoření vět doplňováním slov s ověřením znalostí z přírodovědy o užitkových zvířatech.</a:t>
            </a:r>
          </a:p>
          <a:p>
            <a:pPr marL="0" indent="0">
              <a:buNone/>
            </a:pPr>
            <a:r>
              <a:rPr lang="cs-CZ" dirty="0" smtClean="0"/>
              <a:t>Žáci projevovali ochotu a nadšení při práci s mnoha obrázky a prokázali znalosti z českého jazyka </a:t>
            </a:r>
            <a:r>
              <a:rPr lang="cs-CZ" smtClean="0"/>
              <a:t>i přírodovědy.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4432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Utvoř ze slabik slova a doplň k obrázkům domácích zvířat.</a:t>
            </a:r>
            <a:endParaRPr lang="cs-CZ" dirty="0"/>
          </a:p>
        </p:txBody>
      </p:sp>
      <p:pic>
        <p:nvPicPr>
          <p:cNvPr id="2050" name="Picture 2" descr="C:\Users\PC-08MK\AppData\Local\Microsoft\Windows\Temporary Internet Files\Content.IE5\S7687CZ2\MP900262828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944" y="1700808"/>
            <a:ext cx="1396752" cy="1145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C-08MK\AppData\Local\Microsoft\Windows\Temporary Internet Files\Content.IE5\DE4CGPLA\MP90018065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800" y="3284984"/>
            <a:ext cx="1368152" cy="1180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C-08MK\AppData\Local\Microsoft\Windows\Temporary Internet Files\Content.IE5\K0O7W0UI\MP90026266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624592"/>
            <a:ext cx="1368152" cy="1228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C-08MK\AppData\Local\Microsoft\Windows\Temporary Internet Files\Content.IE5\S7687CZ2\MP90017865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700808"/>
            <a:ext cx="1540768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C-08MK\AppData\Local\Microsoft\Windows\Temporary Internet Files\Content.IE5\DE4CGPLA\MP90018049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264800"/>
            <a:ext cx="1540768" cy="1200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PC-08MK\AppData\Local\Microsoft\Windows\Temporary Internet Files\Content.IE5\AM1I8PN9\MP90043094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264800"/>
            <a:ext cx="1368152" cy="1200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763688" y="5949280"/>
            <a:ext cx="792088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krá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3707904" y="5644480"/>
            <a:ext cx="745384" cy="39693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va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4971209" y="5666646"/>
            <a:ext cx="668026" cy="4890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lík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7596336" y="5034880"/>
            <a:ext cx="72008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se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1421752" y="4793816"/>
            <a:ext cx="799136" cy="42533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ce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2937520" y="4793817"/>
            <a:ext cx="770384" cy="42533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pra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4453288" y="4857554"/>
            <a:ext cx="766784" cy="42533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ko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5969056" y="4921291"/>
            <a:ext cx="702180" cy="42533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pi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449350" y="6254079"/>
            <a:ext cx="771453" cy="425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za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6671236" y="5828748"/>
            <a:ext cx="873727" cy="42533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krá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2577417" y="5501918"/>
            <a:ext cx="799136" cy="42533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sle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8030834" y="5795632"/>
            <a:ext cx="594168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ka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600708" y="5263062"/>
            <a:ext cx="594168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več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5868144" y="6177880"/>
            <a:ext cx="594168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8153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smtClean="0"/>
              <a:t>Pojmenuj a rozděl </a:t>
            </a:r>
            <a:r>
              <a:rPr lang="cs-CZ" dirty="0" smtClean="0"/>
              <a:t>na domácí a volně žijící zvířata.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solidFill>
            <a:srgbClr val="92D050"/>
          </a:solidFill>
        </p:spPr>
        <p:txBody>
          <a:bodyPr/>
          <a:lstStyle/>
          <a:p>
            <a:pPr marL="0" indent="0">
              <a:buNone/>
            </a:pPr>
            <a:r>
              <a:rPr lang="cs-CZ" u="sng" dirty="0" smtClean="0"/>
              <a:t>Domácí</a:t>
            </a:r>
            <a:endParaRPr lang="cs-CZ" u="sng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solidFill>
            <a:srgbClr val="FFC000"/>
          </a:solidFill>
        </p:spPr>
        <p:txBody>
          <a:bodyPr/>
          <a:lstStyle/>
          <a:p>
            <a:pPr marL="0" indent="0">
              <a:buNone/>
            </a:pPr>
            <a:r>
              <a:rPr lang="cs-CZ" u="sng" dirty="0" smtClean="0"/>
              <a:t>Volně žijící</a:t>
            </a:r>
            <a:endParaRPr lang="cs-CZ" u="sng" dirty="0"/>
          </a:p>
        </p:txBody>
      </p:sp>
      <p:pic>
        <p:nvPicPr>
          <p:cNvPr id="1026" name="Picture 2" descr="C:\Users\PC-08MK\AppData\Local\Microsoft\Windows\Temporary Internet Files\Content.IE5\DE4CGPLA\MC9000363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3825" y="2892704"/>
            <a:ext cx="1876349" cy="1072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-08MK\AppData\Local\Microsoft\Windows\Temporary Internet Files\Content.IE5\AM1I8PN9\MC90029721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7581" y="3965295"/>
            <a:ext cx="1778508" cy="1051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C-08MK\AppData\Local\Microsoft\Windows\Temporary Internet Files\Content.IE5\K0O7W0UI\MC9004300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3825" y="4424754"/>
            <a:ext cx="1270000" cy="1360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C-08MK\AppData\Local\Microsoft\Windows\Temporary Internet Files\Content.IE5\DE4CGPLA\MC90032445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3" y="2892704"/>
            <a:ext cx="1368152" cy="1361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C-08MK\AppData\Local\Microsoft\Windows\Temporary Internet Files\Content.IE5\S7687CZ2\MP90026266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428999"/>
            <a:ext cx="1440162" cy="1074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C-08MK\AppData\Local\Microsoft\Windows\Temporary Internet Files\Content.IE5\AM1I8PN9\MC90044139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5" y="2060849"/>
            <a:ext cx="1224135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PC-08MK\AppData\Local\Microsoft\Windows\Temporary Internet Files\Content.IE5\S7687CZ2\MP900406854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480" y="4664646"/>
            <a:ext cx="1472940" cy="1024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PC-08MK\AppData\Local\Microsoft\Windows\Temporary Internet Files\Content.IE5\S7687CZ2\MC90023519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825155"/>
            <a:ext cx="1826971" cy="1479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PC-08MK\AppData\Local\Microsoft\Windows\Temporary Internet Files\Content.IE5\AM1I8PN9\MC90025016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664646"/>
            <a:ext cx="1274450" cy="1151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PC-08MK\AppData\Local\Microsoft\Windows\Temporary Internet Files\Content.IE5\K0O7W0UI\MC900441395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7" y="5016855"/>
            <a:ext cx="1470783" cy="1195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PC-08MK\AppData\Local\Microsoft\Windows\Temporary Internet Files\Content.IE5\DE4CGPLA\MC900346987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3243" y="2060849"/>
            <a:ext cx="1412814" cy="831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4369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dirty="0" smtClean="0"/>
              <a:t>Pojmenuj a napiš</a:t>
            </a:r>
            <a:endParaRPr lang="cs-CZ" dirty="0"/>
          </a:p>
        </p:txBody>
      </p:sp>
      <p:pic>
        <p:nvPicPr>
          <p:cNvPr id="1027" name="Picture 3" descr="C:\Users\PC-08MK\AppData\Local\Microsoft\Windows\Temporary Internet Files\Content.IE5\AM1I8PN9\MP90026227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240868"/>
            <a:ext cx="1970500" cy="14761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C-08MK\AppData\Local\Microsoft\Windows\Temporary Internet Files\Content.IE5\K0O7W0UI\MP90043117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219552"/>
            <a:ext cx="2016224" cy="1497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amice                      samec                        mládě</a:t>
            </a:r>
            <a:endParaRPr lang="cs-CZ" dirty="0"/>
          </a:p>
        </p:txBody>
      </p:sp>
      <p:pic>
        <p:nvPicPr>
          <p:cNvPr id="1031" name="Picture 7" descr="C:\Users\PC-08MK\AppData\Local\Microsoft\Windows\Temporary Internet Files\Content.IE5\AM1I8PN9\MP90026282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219552"/>
            <a:ext cx="1944216" cy="1497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C-08MK\AppData\Local\Microsoft\Windows\Temporary Internet Files\Content.IE5\S7687CZ2\MC90002690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9205" y="4797152"/>
            <a:ext cx="1836115" cy="1043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C-08MK\AppData\Local\Microsoft\Windows\Temporary Internet Files\Content.IE5\K0O7W0UI\MP90043179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581128"/>
            <a:ext cx="1970500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PC-08MK\AppData\Local\Microsoft\Windows\Temporary Internet Files\Content.IE5\AM1I8PN9\MC90032647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662490"/>
            <a:ext cx="1857146" cy="1358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8392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Pojmenuj a napiš.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samice                      samec                        mládě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1" name="Picture 3" descr="C:\Users\PC-08MK\AppData\Local\Microsoft\Windows\Temporary Internet Files\Content.IE5\DE4CGPLA\MC900324454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204864"/>
            <a:ext cx="1817827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C-08MK\AppData\Local\Microsoft\Windows\Temporary Internet Files\Content.IE5\K0O7W0UI\MP90018065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209436"/>
            <a:ext cx="1872208" cy="1579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C-08MK\AppData\Local\Microsoft\Windows\Temporary Internet Files\Content.IE5\K0O7W0UI\MC9000363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424755"/>
            <a:ext cx="1794053" cy="1364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C-08MK\AppData\Local\Microsoft\Windows\Temporary Internet Files\Content.IE5\AM1I8PN9\MP90043931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509120"/>
            <a:ext cx="1794053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PC-08MK\AppData\Local\Microsoft\Windows\Temporary Internet Files\Content.IE5\S7687CZ2\MP900262667[2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509120"/>
            <a:ext cx="1872208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PC-08MK\AppData\Local\Microsoft\Windows\Temporary Internet Files\Content.IE5\AM1I8PN9\MP90040709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509121"/>
            <a:ext cx="2160240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9167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Autofit/>
          </a:bodyPr>
          <a:lstStyle/>
          <a:p>
            <a:r>
              <a:rPr lang="cs-CZ" sz="3600" dirty="0" smtClean="0"/>
              <a:t>Spoj čarou, co k sobě patří a věty přečti. (Do závorky můžeš dopsat tvé nápady)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rgbClr val="92D050"/>
          </a:solidFill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dirty="0" smtClean="0"/>
              <a:t>Krávy chováme pro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Prasata chováme pro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Slepice chováme pro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Ovce chováme pro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Králíky chováme pro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Husy chováme pro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rgbClr val="FFC000"/>
          </a:solidFill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dirty="0" smtClean="0"/>
              <a:t>vlnu, sýr. (                                   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m</a:t>
            </a:r>
            <a:r>
              <a:rPr lang="cs-CZ" dirty="0" smtClean="0"/>
              <a:t>aso, peří.(                                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maso, kůži. (                               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vepřové maso. (                         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m</a:t>
            </a:r>
            <a:r>
              <a:rPr lang="cs-CZ" dirty="0" smtClean="0"/>
              <a:t>léko, hovězí maso.(                 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ejce, drůbeží maso.(                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9355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Na řádek vedle </a:t>
            </a:r>
            <a:r>
              <a:rPr lang="cs-CZ" dirty="0"/>
              <a:t>obrázku</a:t>
            </a:r>
            <a:r>
              <a:rPr lang="cs-CZ" dirty="0" smtClean="0"/>
              <a:t> napiš názvy mláďat.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  __________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__________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__________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</a:t>
            </a:r>
            <a:r>
              <a:rPr lang="cs-CZ" dirty="0"/>
              <a:t>__________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     </a:t>
            </a:r>
            <a:r>
              <a:rPr lang="cs-CZ" dirty="0"/>
              <a:t>__________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                        __________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                        __________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                        __________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PC-08MK\AppData\Local\Microsoft\Windows\Temporary Internet Files\Content.IE5\S7687CZ2\MP90040649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84784"/>
            <a:ext cx="1728192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-08MK\AppData\Local\Microsoft\Windows\Temporary Internet Files\Content.IE5\DE4CGPLA\MP90044480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2564904"/>
            <a:ext cx="1728193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-08MK\AppData\Local\Microsoft\Windows\Temporary Internet Files\Content.IE5\S7687CZ2\MP90042765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573016"/>
            <a:ext cx="1728192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C-08MK\AppData\Local\Microsoft\Windows\Temporary Internet Files\Content.IE5\S7687CZ2\MC900436378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236" y="4653136"/>
            <a:ext cx="1714500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C-08MK\AppData\Local\Microsoft\Windows\Temporary Internet Files\Content.IE5\DE4CGPLA\MC90035612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565061"/>
            <a:ext cx="1815084" cy="1012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C-08MK\AppData\Local\Microsoft\Windows\Temporary Internet Files\Content.IE5\K0O7W0UI\MC90008394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7848" y="2577302"/>
            <a:ext cx="1797268" cy="995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C-08MK\AppData\Local\Microsoft\Windows\Temporary Internet Files\Content.IE5\AM1I8PN9\MC90032445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7848" y="3573016"/>
            <a:ext cx="1817827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C-08MK\AppData\Local\Microsoft\Windows\Temporary Internet Files\Content.IE5\S7687CZ2\MP900178904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869160"/>
            <a:ext cx="1815084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0124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Citace a zdroje: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Obrázky: 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8482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</TotalTime>
  <Words>262</Words>
  <Application>Microsoft Office PowerPoint</Application>
  <PresentationFormat>Předvádění na obrazovce (4:3)</PresentationFormat>
  <Paragraphs>71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Utvoř ze slabik slova a doplň k obrázkům domácích zvířat.</vt:lpstr>
      <vt:lpstr>Pojmenuj a rozděl na domácí a volně žijící zvířata.</vt:lpstr>
      <vt:lpstr>Pojmenuj a napiš</vt:lpstr>
      <vt:lpstr>Pojmenuj a napiš.</vt:lpstr>
      <vt:lpstr>Spoj čarou, co k sobě patří a věty přečti. (Do závorky můžeš dopsat tvé nápady)</vt:lpstr>
      <vt:lpstr>Na řádek vedle obrázku napiš názvy mláďat.</vt:lpstr>
      <vt:lpstr>Citace a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PC-08MK</dc:creator>
  <cp:lastModifiedBy>PC-08M7</cp:lastModifiedBy>
  <cp:revision>13</cp:revision>
  <dcterms:created xsi:type="dcterms:W3CDTF">2012-05-07T14:36:40Z</dcterms:created>
  <dcterms:modified xsi:type="dcterms:W3CDTF">2013-06-01T16:19:25Z</dcterms:modified>
</cp:coreProperties>
</file>