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57" r:id="rId4"/>
    <p:sldId id="264" r:id="rId5"/>
    <p:sldId id="267" r:id="rId6"/>
    <p:sldId id="268" r:id="rId7"/>
    <p:sldId id="270" r:id="rId8"/>
    <p:sldId id="272" r:id="rId9"/>
    <p:sldId id="273" r:id="rId10"/>
    <p:sldId id="274" r:id="rId11"/>
    <p:sldId id="260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739941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VY_32_INOVACE_08_A_03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Elektrické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přístroje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Funkční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stavy elektrických přístrojů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Jaromír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Folvarčný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2. ročník studijního oboru MIEZ, předmětu ELEKTRICKÉ STROJE A PŘÍSTROJE,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392487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Základní konstrukce a uspořádání kontaktů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753471"/>
            <a:ext cx="5616624" cy="3798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Požadavky na kontakty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malý stykový odpor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velká odolnost proti mechanickému opotřebení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velká odolnost proti svaření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velká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odolnost proti opalování elektrickým obloukem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optimální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vliv na vývoj deionizačních pochodů po uhasnutí vypínacího oblouku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dobrá elektrická i tepelná vodivost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9561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Konstrukce vypínače musí respektovat všechny čtyři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stavy: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1. poloha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vypnutá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Vypínač představuje přerušení vedení (I=0). Na kontaktech vypínače je soustředěno plné napětí zdroje. Izolační vzdálenost mezi kontakty musí být taková, aby za normálního stavu nedošlo k porušení dielektrické pevnosti v prostředí mezi kontakty ani mezi částmi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vypínače,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které jsou pod napětím a kostrou.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7155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2. poloha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zapnutá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Vypínač představuje dokonalé propojení obvodu. Celá </a:t>
            </a:r>
            <a:r>
              <a:rPr lang="cs-CZ" sz="1600" b="1" dirty="0" err="1">
                <a:latin typeface="Arial" pitchFamily="34" charset="0"/>
                <a:cs typeface="Arial" pitchFamily="34" charset="0"/>
              </a:rPr>
              <a:t>proudovodná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část je pod jmenovitým napětím a musí být dobře odizolována od kostry vypínače. </a:t>
            </a:r>
            <a:r>
              <a:rPr lang="cs-CZ" sz="1600" b="1" dirty="0" err="1">
                <a:latin typeface="Arial" pitchFamily="34" charset="0"/>
                <a:cs typeface="Arial" pitchFamily="34" charset="0"/>
              </a:rPr>
              <a:t>Proudovodnými</a:t>
            </a:r>
            <a:r>
              <a:rPr lang="cs-CZ" sz="1600" b="1" dirty="0">
                <a:latin typeface="Arial" pitchFamily="34" charset="0"/>
                <a:cs typeface="Arial" pitchFamily="34" charset="0"/>
              </a:rPr>
              <a:t> částmi protéká jmenovitý proud. Vlivem odporu vodivých částí a přechodových odporů vznikají při průchodu proudu vypínačem tepelné ztráty, které namáhají konstrukci vypínače a tento musí být konstruován tak, aby toto namáhání vydržel. Zároveň musí být i odolný vůči elektrodynamickým silám (zejména při zkratu), které vznikají vzájemným působením magnetických polí (vyvolaných průchodem proudu).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7707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3. zapínání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1800" b="1" dirty="0">
                <a:latin typeface="Arial" pitchFamily="34" charset="0"/>
                <a:cs typeface="Arial" pitchFamily="34" charset="0"/>
              </a:rPr>
              <a:t>Při zapínání se uvádí v činnost pohyblivý kontakt přístroje – buď rukou nebo pomocí mechanizmu (pružinový, elektromagnetický, tlakovzdušný, motorový) a přesune se z polohy vypnuté do polohy zapnuté. Tím dojde k mechanickému styku obou kontaktů. Při tomto ději se neustále zmenšuje vzdálenost obou kontaktů, resp. izolační vzdálenost a zvětšuje se intenzita elektrického pole, až dojde k elektrickému průrazu prostředí mezi kontakty – zapálí se elektrický oblouk (při napětí vyšším než 300V a zapínacím proudu vyšším než 0,1 A dojde k zapálení vždy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).</a:t>
            </a:r>
            <a:endParaRPr lang="cs-CZ" sz="18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77072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3. zapínání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Proto </a:t>
            </a:r>
            <a:r>
              <a:rPr lang="cs-CZ" sz="2000" b="1" dirty="0">
                <a:latin typeface="Arial" pitchFamily="34" charset="0"/>
                <a:cs typeface="Arial" pitchFamily="34" charset="0"/>
              </a:rPr>
              <a:t>musí být pohyb kontaktu dostatečně rychlý, aby se zapálení elektrického oblouku co možná nejvíce eliminovalo. V konečné poloze musí kontakty vyvinout dostatečný tlak, aby přechodový odpor byl minimální a zároveň tato poloha musí být mechanicky zajištěna.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2079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4. vypínání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>
                <a:latin typeface="Arial" pitchFamily="34" charset="0"/>
                <a:cs typeface="Arial" pitchFamily="34" charset="0"/>
              </a:rPr>
              <a:t>Opačný pochod než je zapínání – je to násilná změna ustáleného energetického toku. Následkem toho dojde k „vytažení“ elektrického oblouku, který způsobí, že proud se nepřeruší v okamžiku oddálení kontaktů, ale protéká i po jejich oddělení. 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5912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  <a:endParaRPr lang="cs-CZ" sz="31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395536" y="2060848"/>
            <a:ext cx="8352928" cy="4464495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Funkční stavy elektrických přístrojů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4. vypínání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b="1" dirty="0">
                <a:latin typeface="Arial" pitchFamily="34" charset="0"/>
                <a:cs typeface="Arial" pitchFamily="34" charset="0"/>
              </a:rPr>
              <a:t>Proto musí dojít k přerušení oblouku – ve výkonových spínačích pomocí zhášecích komor, příp. plyny s elektronegativními vlastnostmi a u spínačů nižšího výkonu dostatečně rychlým oddálením kontaktů.</a:t>
            </a: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400050" lvl="1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23480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68052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Popište funkční stav elektrického přístroje , je-li vypínač ve vypnuté poloze. 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Popište funkční stav elektrického přístroje , je-li vypínač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v zapnuté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poloze.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Popište funkční stav elektrického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přístroje při zapínání a vypínání.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 …………………………………………………………...</a:t>
            </a:r>
          </a:p>
          <a:p>
            <a:pPr marL="400050" lvl="1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rmAutofit/>
          </a:bodyPr>
          <a:lstStyle/>
          <a:p>
            <a:r>
              <a:rPr lang="cs-CZ" sz="3100" b="1" dirty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FUNKČNÍ STAVY ELEKTRICKÝCH PŘÍSTROJŮ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1225</TotalTime>
  <Words>629</Words>
  <Application>Microsoft Office PowerPoint</Application>
  <PresentationFormat>Předvádění na obrazovce (4:3)</PresentationFormat>
  <Paragraphs>98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FUNKČNÍ STAVY ELEKTRICKÝCH PŘÍSTROJŮ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Folvarčný Jaromír</cp:lastModifiedBy>
  <cp:revision>98</cp:revision>
  <dcterms:created xsi:type="dcterms:W3CDTF">2012-05-16T10:04:36Z</dcterms:created>
  <dcterms:modified xsi:type="dcterms:W3CDTF">2013-06-06T12:09:57Z</dcterms:modified>
</cp:coreProperties>
</file>