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6" y="4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363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73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840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290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759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226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369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270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573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317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222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AA89D-306F-4F12-B0CC-8EAB2BC0DC8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4E302-62DC-4343-A8BD-07808379CB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436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1777222"/>
              </p:ext>
            </p:extLst>
          </p:nvPr>
        </p:nvGraphicFramePr>
        <p:xfrm>
          <a:off x="1098550" y="552450"/>
          <a:ext cx="6642100" cy="5778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213305" imgH="9756119" progId="Word.Document.8">
                  <p:embed/>
                </p:oleObj>
              </mc:Choice>
              <mc:Fallback>
                <p:oleObj name="Document" r:id="rId3" imgW="11213305" imgH="975611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8550" y="552450"/>
                        <a:ext cx="6642100" cy="577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368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MEDIÁN a MODUS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Další charakteristiky polohy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23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Modus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Modus </a:t>
            </a:r>
            <a:r>
              <a:rPr lang="cs-CZ" dirty="0"/>
              <a:t>je takzvaná módní </a:t>
            </a:r>
            <a:r>
              <a:rPr lang="cs-CZ" dirty="0" smtClean="0"/>
              <a:t>hodnota.</a:t>
            </a:r>
          </a:p>
          <a:p>
            <a:r>
              <a:rPr lang="cs-CZ" dirty="0" smtClean="0"/>
              <a:t>Je </a:t>
            </a:r>
            <a:r>
              <a:rPr lang="cs-CZ" dirty="0"/>
              <a:t>to číslo, které </a:t>
            </a:r>
            <a:r>
              <a:rPr lang="cs-CZ" dirty="0" smtClean="0"/>
              <a:t>se nejčastěji </a:t>
            </a:r>
            <a:r>
              <a:rPr lang="cs-CZ" dirty="0"/>
              <a:t>mezi naměřenými daty opakuje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Pokud </a:t>
            </a:r>
            <a:r>
              <a:rPr lang="cs-CZ" dirty="0" smtClean="0"/>
              <a:t>mám malý </a:t>
            </a:r>
            <a:r>
              <a:rPr lang="cs-CZ" dirty="0"/>
              <a:t>rozsah výběru (málo naměřených čísel), tak </a:t>
            </a:r>
            <a:r>
              <a:rPr lang="cs-CZ" dirty="0" smtClean="0"/>
              <a:t>se stanovit </a:t>
            </a:r>
            <a:r>
              <a:rPr lang="cs-CZ" dirty="0"/>
              <a:t>často nedá.</a:t>
            </a:r>
          </a:p>
        </p:txBody>
      </p:sp>
    </p:spTree>
    <p:extLst>
      <p:ext uri="{BB962C8B-B14F-4D97-AF65-F5344CB8AC3E}">
        <p14:creationId xmlns:p14="http://schemas.microsoft.com/office/powerpoint/2010/main" val="105636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Medián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Medián </a:t>
            </a:r>
            <a:r>
              <a:rPr lang="cs-CZ" dirty="0"/>
              <a:t>je takzvané prostřední měření – pokud naměřená data srovnám podle velikosti, </a:t>
            </a:r>
            <a:r>
              <a:rPr lang="cs-CZ" dirty="0" smtClean="0"/>
              <a:t>je to </a:t>
            </a:r>
            <a:r>
              <a:rPr lang="cs-CZ" dirty="0"/>
              <a:t>hodnota ležící uprostřed. </a:t>
            </a: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je dat lichý počet, je to snadné – prostřední číslo je jedno. </a:t>
            </a:r>
            <a:endParaRPr lang="cs-CZ" dirty="0" smtClean="0"/>
          </a:p>
          <a:p>
            <a:r>
              <a:rPr lang="cs-CZ" dirty="0" smtClean="0"/>
              <a:t>Pokud je </a:t>
            </a:r>
            <a:r>
              <a:rPr lang="cs-CZ" dirty="0"/>
              <a:t>hodnot sudý počet, pak je mediánem průměr z obou prostředních čísel.</a:t>
            </a:r>
          </a:p>
        </p:txBody>
      </p:sp>
    </p:spTree>
    <p:extLst>
      <p:ext uri="{BB962C8B-B14F-4D97-AF65-F5344CB8AC3E}">
        <p14:creationId xmlns:p14="http://schemas.microsoft.com/office/powerpoint/2010/main" val="74682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i="1" dirty="0" smtClean="0"/>
              <a:t>Z šesti </a:t>
            </a:r>
            <a:r>
              <a:rPr lang="cs-CZ" i="1" dirty="0"/>
              <a:t>naměřených hodnot výšky v centimetrech 165, 169, 174, 169, 172, 174 </a:t>
            </a:r>
            <a:r>
              <a:rPr lang="cs-CZ" i="1" dirty="0" smtClean="0"/>
              <a:t>máme určit </a:t>
            </a:r>
            <a:r>
              <a:rPr lang="cs-CZ" i="1" dirty="0"/>
              <a:t>modus a medián. </a:t>
            </a:r>
            <a:endParaRPr lang="cs-CZ" i="1" dirty="0" smtClean="0"/>
          </a:p>
          <a:p>
            <a:r>
              <a:rPr lang="cs-CZ" i="1" dirty="0" smtClean="0"/>
              <a:t>Je </a:t>
            </a:r>
            <a:r>
              <a:rPr lang="cs-CZ" i="1" dirty="0"/>
              <a:t>pohodlnější </a:t>
            </a:r>
            <a:r>
              <a:rPr lang="cs-CZ" b="1" i="1" dirty="0"/>
              <a:t>srovnat</a:t>
            </a:r>
            <a:r>
              <a:rPr lang="cs-CZ" i="1" dirty="0"/>
              <a:t> si hodnoty od nejmenší po největší: 165, 169, </a:t>
            </a:r>
            <a:r>
              <a:rPr lang="cs-CZ" i="1" dirty="0" smtClean="0"/>
              <a:t>169,172</a:t>
            </a:r>
            <a:r>
              <a:rPr lang="cs-CZ" i="1" dirty="0"/>
              <a:t>, 174, 174. </a:t>
            </a:r>
            <a:endParaRPr lang="cs-CZ" i="1" dirty="0" smtClean="0"/>
          </a:p>
          <a:p>
            <a:r>
              <a:rPr lang="cs-CZ" b="1" i="1" dirty="0" smtClean="0"/>
              <a:t>Modus</a:t>
            </a:r>
            <a:r>
              <a:rPr lang="cs-CZ" i="1" dirty="0" smtClean="0"/>
              <a:t> </a:t>
            </a:r>
            <a:r>
              <a:rPr lang="cs-CZ" i="1" dirty="0"/>
              <a:t>bychom nestanovili, opakují se nám dvě hodnoty (169, 174) dvakrát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 </a:t>
            </a:r>
            <a:r>
              <a:rPr lang="cs-CZ" b="1" i="1" dirty="0" smtClean="0"/>
              <a:t>Medián</a:t>
            </a:r>
            <a:r>
              <a:rPr lang="cs-CZ" i="1" dirty="0" smtClean="0"/>
              <a:t> leží </a:t>
            </a:r>
            <a:r>
              <a:rPr lang="cs-CZ" i="1" dirty="0"/>
              <a:t>uprostřed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 </a:t>
            </a:r>
            <a:r>
              <a:rPr lang="cs-CZ" i="1" dirty="0"/>
              <a:t>Protože mám </a:t>
            </a:r>
            <a:r>
              <a:rPr lang="cs-CZ" b="1" i="1" dirty="0"/>
              <a:t>sudý</a:t>
            </a:r>
            <a:r>
              <a:rPr lang="cs-CZ" i="1" dirty="0"/>
              <a:t> počet hodnot, uprostřed leží 169 a 172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 </a:t>
            </a:r>
            <a:r>
              <a:rPr lang="cs-CZ" b="1" i="1" dirty="0"/>
              <a:t>Průměr</a:t>
            </a:r>
            <a:r>
              <a:rPr lang="cs-CZ" i="1" dirty="0"/>
              <a:t> těchto dvou </a:t>
            </a:r>
            <a:r>
              <a:rPr lang="cs-CZ" i="1" dirty="0" smtClean="0"/>
              <a:t>čísel– </a:t>
            </a:r>
            <a:r>
              <a:rPr lang="cs-CZ" i="1" dirty="0"/>
              <a:t>170,5 – je tedy medián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90151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Ještě jedna data – už srovnaná podle velikosti: 158, 161, 168, 168, 168, 172, 178. </a:t>
            </a:r>
          </a:p>
          <a:p>
            <a:r>
              <a:rPr lang="cs-CZ" b="1" i="1" dirty="0" smtClean="0"/>
              <a:t>Modus</a:t>
            </a:r>
            <a:r>
              <a:rPr lang="cs-CZ" i="1" dirty="0" smtClean="0"/>
              <a:t> je 168(třikrát se opakuje), </a:t>
            </a:r>
          </a:p>
          <a:p>
            <a:r>
              <a:rPr lang="cs-CZ" b="1" i="1" dirty="0" smtClean="0"/>
              <a:t>Medián</a:t>
            </a:r>
            <a:r>
              <a:rPr lang="cs-CZ" i="1" dirty="0" smtClean="0"/>
              <a:t> je také 168, neboť je to čtvrtá - tedy prostřední hodnota z řady sedmi naměřených a srovnaných dat.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43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effectLst/>
              </a:rPr>
              <a:t>AUTOR NEZNÁMÝ, Autor Neznámý. </a:t>
            </a:r>
            <a:r>
              <a:rPr lang="cs-CZ" sz="2400" i="1" dirty="0" smtClean="0">
                <a:effectLst/>
              </a:rPr>
              <a:t>Statistika-výklad</a:t>
            </a:r>
            <a:r>
              <a:rPr lang="cs-CZ" sz="2400" dirty="0" smtClean="0">
                <a:effectLst/>
              </a:rPr>
              <a:t> [online]. [cit. 7.6.2013]. Dostupný na WWW: http://www.ft.tul.cz/depart/ktm/zkouseni_textilii/ulohy/statistika_vyklad.pdf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585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262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97 - 2003 Document</vt:lpstr>
      <vt:lpstr>Prezentace aplikace PowerPoint</vt:lpstr>
      <vt:lpstr>MEDIÁN a MODUS</vt:lpstr>
      <vt:lpstr>Modus</vt:lpstr>
      <vt:lpstr>Medián</vt:lpstr>
      <vt:lpstr>Příklad I.</vt:lpstr>
      <vt:lpstr>Příklad II.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MEDIÁN a MODUS</dc:title>
  <dc:creator>Husáková Jitka</dc:creator>
  <cp:lastModifiedBy>Husáková Jitka</cp:lastModifiedBy>
  <cp:revision>4</cp:revision>
  <dcterms:created xsi:type="dcterms:W3CDTF">2013-06-07T11:16:25Z</dcterms:created>
  <dcterms:modified xsi:type="dcterms:W3CDTF">2013-06-07T11:54:49Z</dcterms:modified>
</cp:coreProperties>
</file>